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37417-63D7-4029-BC0F-21BB5B0B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64824" cy="2387600"/>
          </a:xfrm>
        </p:spPr>
        <p:txBody>
          <a:bodyPr/>
          <a:lstStyle/>
          <a:p>
            <a:r>
              <a:rPr lang="de-DE" dirty="0" err="1">
                <a:latin typeface="Roboto Mono" pitchFamily="2" charset="0"/>
                <a:ea typeface="Roboto Mono" pitchFamily="2" charset="0"/>
              </a:rPr>
              <a:t>Self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improving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 ai (</a:t>
            </a:r>
            <a:r>
              <a:rPr lang="de-DE" dirty="0" err="1">
                <a:latin typeface="Roboto Mono" pitchFamily="2" charset="0"/>
                <a:ea typeface="Roboto Mono" pitchFamily="2" charset="0"/>
              </a:rPr>
              <a:t>Siai</a:t>
            </a:r>
            <a:r>
              <a:rPr lang="de-DE" dirty="0">
                <a:latin typeface="Roboto Mono" pitchFamily="2" charset="0"/>
                <a:ea typeface="Roboto Mono" pitchFamily="2" charset="0"/>
              </a:rPr>
              <a:t>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F40F2-9AE8-4156-B1FF-3C5AA0DA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79875"/>
            <a:ext cx="8791575" cy="1655762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Von Tobias Schmid und Fabian Kock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4FB7-A7FE-44F8-A163-A268F13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6399" y="6388609"/>
            <a:ext cx="2743200" cy="365125"/>
          </a:xfrm>
        </p:spPr>
        <p:txBody>
          <a:bodyPr/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21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Januar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198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59F48-9AF1-4AE9-B7C7-D3B9EA10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Änderungen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46DE08-FB52-4C02-AA7B-2CBB73F44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Buttonfarbe</a:t>
            </a:r>
          </a:p>
          <a:p>
            <a:r>
              <a:rPr lang="de-DE" dirty="0"/>
              <a:t>Images</a:t>
            </a:r>
          </a:p>
          <a:p>
            <a:r>
              <a:rPr lang="de-DE" dirty="0"/>
              <a:t>Animation Firmen</a:t>
            </a:r>
          </a:p>
          <a:p>
            <a:r>
              <a:rPr lang="de-DE" dirty="0"/>
              <a:t>Navigation Bar</a:t>
            </a:r>
          </a:p>
        </p:txBody>
      </p:sp>
    </p:spTree>
    <p:extLst>
      <p:ext uri="{BB962C8B-B14F-4D97-AF65-F5344CB8AC3E}">
        <p14:creationId xmlns:p14="http://schemas.microsoft.com/office/powerpoint/2010/main" val="231867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22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Roboto</vt:lpstr>
      <vt:lpstr>Roboto Mono</vt:lpstr>
      <vt:lpstr>Trebuchet MS</vt:lpstr>
      <vt:lpstr>Tw Cen MT</vt:lpstr>
      <vt:lpstr>Schaltkreis</vt:lpstr>
      <vt:lpstr>Self improving ai (Siai)</vt:lpstr>
      <vt:lpstr>Änderungen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Kock</dc:creator>
  <cp:lastModifiedBy>Fabian Kock</cp:lastModifiedBy>
  <cp:revision>4</cp:revision>
  <dcterms:created xsi:type="dcterms:W3CDTF">2019-01-21T10:32:41Z</dcterms:created>
  <dcterms:modified xsi:type="dcterms:W3CDTF">2019-01-21T11:29:41Z</dcterms:modified>
</cp:coreProperties>
</file>