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5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22043-4D58-4D50-BE2F-6BA1EF0ECD21}" type="datetimeFigureOut">
              <a:rPr lang="de-DE" smtClean="0"/>
              <a:t>21.01.2019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363A-4DB7-48DE-BB0E-7CFD35939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416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96B90DA-8A8E-4A24-B8A9-0B777915A170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28CD0-7FE9-4971-8F82-9E2A7365FCFF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776A-0F77-464F-9CD1-7AC56DFD6DC0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1A0D-DF15-4034-A6E5-176973584FA3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EBE0-233B-449D-9F94-5C0A2D5B9840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1C211-C6F1-4021-B6FB-43CCE6A3A0FB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B419-D0AE-4AB2-84BE-DB187AAC84DB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91FE-D037-40D2-AC4B-E479769EBD28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0CAB-B900-4DDC-9850-7AF49FEE9BC0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9A8C-5B88-4A4D-A3FB-EAEB8BC939B6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589A-A998-48A8-A5DA-4B7AFBC3667D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327A-B621-40F3-B092-5F9D4759B96C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D4C5-37EF-4DA0-A824-AB1FCC0AF32A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DBA0-4850-401A-BB87-016954E98234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A015-9338-4B74-90BA-F3FDB9B075CD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19CA-1E25-43F0-97BC-CF441380CD75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05D2-720D-462E-9F57-54D95627CB0E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D4EC-98F0-4FAE-9FF2-B87C96AEBAA7}" type="datetime1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pexels.com/photo/macro-shot-of-water-drops-on-leaf-326461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de-de/surfac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hyperlink" Target="https://cloud.google.com/automl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k%C3%BCnstliche-intelligenz-ai-roboter-2228610/" TargetMode="External"/><Relationship Id="rId2" Type="http://schemas.openxmlformats.org/officeDocument/2006/relationships/hyperlink" Target="https://www.pexels.com/photo/macro-shot-of-water-drops-on-leaf-32646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Datei:Microsoft_logo_(2012).svg" TargetMode="External"/><Relationship Id="rId5" Type="http://schemas.openxmlformats.org/officeDocument/2006/relationships/hyperlink" Target="https://www.microsoft.com/de-de/surface" TargetMode="External"/><Relationship Id="rId4" Type="http://schemas.openxmlformats.org/officeDocument/2006/relationships/hyperlink" Target="https://cloud.google.com/autom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37417-63D7-4029-BC0F-21BB5B0B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improving</a:t>
            </a:r>
            <a:r>
              <a:rPr lang="de-DE" dirty="0"/>
              <a:t> ai (</a:t>
            </a:r>
            <a:r>
              <a:rPr lang="de-DE" dirty="0" err="1"/>
              <a:t>Siai</a:t>
            </a:r>
            <a:r>
              <a:rPr lang="de-DE" dirty="0"/>
              <a:t>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AF40F2-9AE8-4156-B1FF-3C5AA0DA6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79875"/>
            <a:ext cx="8791575" cy="1655762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Von Tobias Schmid und Fabian Kock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24FB7-A7FE-44F8-A163-A268F130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6399" y="6388609"/>
            <a:ext cx="2743200" cy="365125"/>
          </a:xfrm>
        </p:spPr>
        <p:txBody>
          <a:bodyPr/>
          <a:lstStyle/>
          <a:p>
            <a:r>
              <a:rPr lang="en-US" sz="1400" dirty="0"/>
              <a:t>29. </a:t>
            </a:r>
            <a:r>
              <a:rPr lang="en-US" sz="1400" dirty="0" err="1"/>
              <a:t>Oktober</a:t>
            </a:r>
            <a:r>
              <a:rPr lang="en-US" sz="1400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198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13D47-B2D7-404F-8EC7-5F6E0C9A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04088-323B-4AEF-AE02-11A515FBB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 der Anwendung</a:t>
            </a:r>
          </a:p>
          <a:p>
            <a:r>
              <a:rPr lang="de-DE" dirty="0"/>
              <a:t>Zielgruppe</a:t>
            </a:r>
          </a:p>
          <a:p>
            <a:r>
              <a:rPr lang="de-DE" dirty="0"/>
              <a:t>Konkurrenzanalyse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425CCC-C73D-4DE9-8B27-4C5D8CED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5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E1908-4F32-4BE2-B693-5141FFD4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 der Anwendung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07C13-DE04-4831-A36E-44471F95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4" name="Inhaltsplatzhalter 13">
            <a:hlinkClick r:id="rId2"/>
            <a:extLst>
              <a:ext uri="{FF2B5EF4-FFF2-40B4-BE49-F238E27FC236}">
                <a16:creationId xmlns:a16="http://schemas.microsoft.com/office/drawing/2014/main" id="{DDE23E83-F4C3-4822-8528-0D72E95FA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0121" y="3159546"/>
            <a:ext cx="4111013" cy="2723728"/>
          </a:xfr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CF47E5FB-7257-4292-B545-3FB5B181E7A6}"/>
              </a:ext>
            </a:extLst>
          </p:cNvPr>
          <p:cNvSpPr/>
          <p:nvPr/>
        </p:nvSpPr>
        <p:spPr>
          <a:xfrm>
            <a:off x="1383792" y="5839484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dirty="0"/>
              <a:t>[1]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1F557AE-FBE8-46F0-8E90-8C312F1A8FCF}"/>
              </a:ext>
            </a:extLst>
          </p:cNvPr>
          <p:cNvSpPr/>
          <p:nvPr/>
        </p:nvSpPr>
        <p:spPr>
          <a:xfrm>
            <a:off x="6485857" y="4637802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000" dirty="0"/>
              <a:t>[2]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1C55813-AD81-4A89-97C6-59AD7CA4B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857" y="1922131"/>
            <a:ext cx="4246022" cy="26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6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BF8E3-3594-4713-8669-0F087FAB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ZielgruppeN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B360B6-8B20-4667-8B32-14D3A630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de-DE" dirty="0"/>
              <a:t>Potenzielle Kunden</a:t>
            </a:r>
          </a:p>
          <a:p>
            <a:r>
              <a:rPr lang="de-DE" dirty="0"/>
              <a:t>KI-Interessierte</a:t>
            </a:r>
          </a:p>
          <a:p>
            <a:r>
              <a:rPr lang="de-DE" dirty="0"/>
              <a:t>Sowohl Anfänger als auch Experten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663D42-53B0-45DA-A069-8660232E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7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F385989-DFF3-4DF0-9B47-643498D39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851"/>
          <a:stretch/>
        </p:blipFill>
        <p:spPr>
          <a:xfrm>
            <a:off x="6575109" y="1732549"/>
            <a:ext cx="2460890" cy="2365382"/>
          </a:xfrm>
          <a:prstGeom prst="rect">
            <a:avLst/>
          </a:prstGeom>
        </p:spPr>
      </p:pic>
      <p:pic>
        <p:nvPicPr>
          <p:cNvPr id="9" name="Grafik 8">
            <a:hlinkClick r:id="rId3"/>
            <a:extLst>
              <a:ext uri="{FF2B5EF4-FFF2-40B4-BE49-F238E27FC236}">
                <a16:creationId xmlns:a16="http://schemas.microsoft.com/office/drawing/2014/main" id="{DD3DB270-1B21-401D-A02C-7D8BB27C4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632" y="2097088"/>
            <a:ext cx="5765180" cy="32429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E86A259-098D-4BF3-9F5F-BC54BE45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Konkurrenzanalyse</a:t>
            </a:r>
          </a:p>
        </p:txBody>
      </p:sp>
      <p:pic>
        <p:nvPicPr>
          <p:cNvPr id="6" name="Inhaltsplatzhalter 5">
            <a:hlinkClick r:id="rId5"/>
            <a:extLst>
              <a:ext uri="{FF2B5EF4-FFF2-40B4-BE49-F238E27FC236}">
                <a16:creationId xmlns:a16="http://schemas.microsoft.com/office/drawing/2014/main" id="{6BA95798-9081-4C3F-A48F-A73A4396E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975696" y="2661871"/>
            <a:ext cx="4600420" cy="230021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6B63A8-6726-4908-AE37-8A64F697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B9A8E0C-F700-462E-82E2-EA72EE2E4CA0}"/>
              </a:ext>
            </a:extLst>
          </p:cNvPr>
          <p:cNvSpPr txBox="1"/>
          <p:nvPr/>
        </p:nvSpPr>
        <p:spPr>
          <a:xfrm>
            <a:off x="975696" y="496208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[3]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6577A93-6CBB-43CD-A6DD-7816AC89973A}"/>
              </a:ext>
            </a:extLst>
          </p:cNvPr>
          <p:cNvSpPr txBox="1"/>
          <p:nvPr/>
        </p:nvSpPr>
        <p:spPr>
          <a:xfrm>
            <a:off x="6485396" y="496208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[4]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97D840D-9211-4018-8D10-561A0F90EE41}"/>
              </a:ext>
            </a:extLst>
          </p:cNvPr>
          <p:cNvSpPr/>
          <p:nvPr/>
        </p:nvSpPr>
        <p:spPr>
          <a:xfrm>
            <a:off x="6648834" y="4962079"/>
            <a:ext cx="325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374889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A7E2B-02CB-47C5-874C-0E14B2D6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 der Konkurrenzanalyse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3FC6C-35FC-42D6-988C-47809FE9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Gekacheltes Design</a:t>
            </a:r>
          </a:p>
          <a:p>
            <a:r>
              <a:rPr lang="de-DE" dirty="0"/>
              <a:t>Kurze Texte mit grafischer Untermalung</a:t>
            </a:r>
          </a:p>
          <a:p>
            <a:r>
              <a:rPr lang="de-DE" dirty="0"/>
              <a:t>Produkt für sich sprechen lassen</a:t>
            </a:r>
          </a:p>
          <a:p>
            <a:r>
              <a:rPr lang="de-DE" dirty="0"/>
              <a:t>Erfolge/Positive Kundenrezensionen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CF5FD9-3A80-4D0A-AE44-6DF21F17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8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9E987-2E0D-42D1-9926-89E2F26A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00248C-B8E2-44DF-B438-C2955C494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[1] </a:t>
            </a:r>
            <a:r>
              <a:rPr lang="de-DE" sz="1400" dirty="0">
                <a:hlinkClick r:id="rId2"/>
              </a:rPr>
              <a:t>https://www.pexels.com/photo/macro-shot-of-water-drops-on-leaf-326461/</a:t>
            </a:r>
            <a:endParaRPr lang="de-DE" sz="1400" dirty="0"/>
          </a:p>
          <a:p>
            <a:r>
              <a:rPr lang="de-DE" sz="1400" dirty="0"/>
              <a:t>[2] </a:t>
            </a:r>
            <a:r>
              <a:rPr lang="de-DE" sz="1400" dirty="0">
                <a:hlinkClick r:id="rId3"/>
              </a:rPr>
              <a:t>https://pixabay.com/de/k%C3%BCnstliche-intelligenz-ai-roboter-2228610/</a:t>
            </a:r>
            <a:endParaRPr lang="de-DE" sz="1400" dirty="0"/>
          </a:p>
          <a:p>
            <a:r>
              <a:rPr lang="de-DE" sz="1400" dirty="0"/>
              <a:t>[3] </a:t>
            </a:r>
            <a:r>
              <a:rPr lang="de-DE" sz="1400" dirty="0">
                <a:hlinkClick r:id="rId4"/>
              </a:rPr>
              <a:t>https://cloud.google.com/automl/</a:t>
            </a:r>
            <a:endParaRPr lang="de-DE" sz="1400" dirty="0"/>
          </a:p>
          <a:p>
            <a:r>
              <a:rPr lang="de-DE" sz="1400" dirty="0"/>
              <a:t>[4] </a:t>
            </a:r>
            <a:r>
              <a:rPr lang="de-DE" sz="1400" dirty="0">
                <a:hlinkClick r:id="rId5"/>
              </a:rPr>
              <a:t>https://www.microsoft.com/de-de/surface</a:t>
            </a:r>
            <a:endParaRPr lang="de-DE" sz="1400" dirty="0"/>
          </a:p>
          <a:p>
            <a:r>
              <a:rPr lang="de-DE" sz="1400" dirty="0"/>
              <a:t>[5] </a:t>
            </a:r>
            <a:r>
              <a:rPr lang="de-DE" sz="1400" dirty="0">
                <a:hlinkClick r:id="rId6"/>
              </a:rPr>
              <a:t>https://de.wikipedia.org/wiki/Datei:Microsoft_logo_(2012).svg</a:t>
            </a:r>
            <a:endParaRPr lang="de-DE" sz="1400" dirty="0"/>
          </a:p>
          <a:p>
            <a:endParaRPr lang="de-DE" sz="1400" dirty="0"/>
          </a:p>
          <a:p>
            <a:endParaRPr lang="de-DE" sz="1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80D8CA-3881-4B6E-8CCA-D03A1405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66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157</Words>
  <Application>Microsoft Office PowerPoint</Application>
  <PresentationFormat>Breitbild</PresentationFormat>
  <Paragraphs>35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Schaltkreis</vt:lpstr>
      <vt:lpstr>Self improving ai (Siai)</vt:lpstr>
      <vt:lpstr>Übersicht</vt:lpstr>
      <vt:lpstr>Thema der Anwendung</vt:lpstr>
      <vt:lpstr>ZielgruppeN</vt:lpstr>
      <vt:lpstr>Konkurrenzanalyse</vt:lpstr>
      <vt:lpstr>Ergebnis der Konkurrenzanalyse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improving ai (Siai)</dc:title>
  <dc:creator>Fabian Kock</dc:creator>
  <cp:lastModifiedBy>Fabian Kock</cp:lastModifiedBy>
  <cp:revision>11</cp:revision>
  <dcterms:created xsi:type="dcterms:W3CDTF">2018-10-29T10:37:38Z</dcterms:created>
  <dcterms:modified xsi:type="dcterms:W3CDTF">2019-01-21T11:24:28Z</dcterms:modified>
</cp:coreProperties>
</file>