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B621-1014-448C-A4FA-00460CC692A6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ABC3-97E9-4810-B16D-87AFCB31A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2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B621-1014-448C-A4FA-00460CC692A6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ABC3-97E9-4810-B16D-87AFCB31A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6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B621-1014-448C-A4FA-00460CC692A6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ABC3-97E9-4810-B16D-87AFCB31A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7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B621-1014-448C-A4FA-00460CC692A6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ABC3-97E9-4810-B16D-87AFCB31A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0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B621-1014-448C-A4FA-00460CC692A6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ABC3-97E9-4810-B16D-87AFCB31A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5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B621-1014-448C-A4FA-00460CC692A6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ABC3-97E9-4810-B16D-87AFCB31A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9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B621-1014-448C-A4FA-00460CC692A6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ABC3-97E9-4810-B16D-87AFCB31A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5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B621-1014-448C-A4FA-00460CC692A6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ABC3-97E9-4810-B16D-87AFCB31A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B621-1014-448C-A4FA-00460CC692A6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ABC3-97E9-4810-B16D-87AFCB31A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4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B621-1014-448C-A4FA-00460CC692A6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ABC3-97E9-4810-B16D-87AFCB31A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2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B621-1014-448C-A4FA-00460CC692A6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ABC3-97E9-4810-B16D-87AFCB31A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5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3B621-1014-448C-A4FA-00460CC692A6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BABC3-97E9-4810-B16D-87AFCB31A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1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wengai\Downloads\G10 ER 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686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wengai</dc:creator>
  <cp:lastModifiedBy>wengai</cp:lastModifiedBy>
  <cp:revision>2</cp:revision>
  <dcterms:created xsi:type="dcterms:W3CDTF">2014-05-03T03:12:13Z</dcterms:created>
  <dcterms:modified xsi:type="dcterms:W3CDTF">2014-05-03T03:45:48Z</dcterms:modified>
</cp:coreProperties>
</file>