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88FF-7E34-4052-BCB7-D9E6FAEECF25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A136-EB55-465C-9D23-6D066600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6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88FF-7E34-4052-BCB7-D9E6FAEECF25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A136-EB55-465C-9D23-6D066600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88FF-7E34-4052-BCB7-D9E6FAEECF25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A136-EB55-465C-9D23-6D066600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5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88FF-7E34-4052-BCB7-D9E6FAEECF25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A136-EB55-465C-9D23-6D066600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3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88FF-7E34-4052-BCB7-D9E6FAEECF25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A136-EB55-465C-9D23-6D066600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4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88FF-7E34-4052-BCB7-D9E6FAEECF25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A136-EB55-465C-9D23-6D066600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5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88FF-7E34-4052-BCB7-D9E6FAEECF25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A136-EB55-465C-9D23-6D066600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8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88FF-7E34-4052-BCB7-D9E6FAEECF25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A136-EB55-465C-9D23-6D066600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2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88FF-7E34-4052-BCB7-D9E6FAEECF25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A136-EB55-465C-9D23-6D066600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1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88FF-7E34-4052-BCB7-D9E6FAEECF25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A136-EB55-465C-9D23-6D066600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5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88FF-7E34-4052-BCB7-D9E6FAEECF25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A136-EB55-465C-9D23-6D066600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3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88FF-7E34-4052-BCB7-D9E6FAEECF25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CA136-EB55-465C-9D23-6D066600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0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wengai\Downloads\G10 Wire Diagram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1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wengai</dc:creator>
  <cp:lastModifiedBy>wengai</cp:lastModifiedBy>
  <cp:revision>4</cp:revision>
  <dcterms:created xsi:type="dcterms:W3CDTF">2014-05-03T03:12:59Z</dcterms:created>
  <dcterms:modified xsi:type="dcterms:W3CDTF">2014-05-03T05:36:51Z</dcterms:modified>
</cp:coreProperties>
</file>