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10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62664" cy="1600200"/>
          </a:xfrm>
        </p:spPr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5ECCB886-9945-0515-4EBF-EA991C8C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14838"/>
            <a:ext cx="5328592" cy="421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0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Familiarize-se com o questionário PANAS e seus itens. O PANAS é um instrumento psicométrico comumente utilizado para medir os estados afetivos positivos e negativos de uma pessoa.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Assegure-se de que você tenha uma versão válida e atualizada do questionário PANAS para sua aplicação. Existem diferentes versões e formatos do PANAS, portanto, escolha aquele mais adequado ao seu contexto de pesquisa ou aplicação.</a:t>
            </a:r>
          </a:p>
        </p:txBody>
      </p:sp>
    </p:spTree>
    <p:extLst>
      <p:ext uri="{BB962C8B-B14F-4D97-AF65-F5344CB8AC3E}">
        <p14:creationId xmlns:p14="http://schemas.microsoft.com/office/powerpoint/2010/main" val="405172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Determine o contexto e o propósito da aplicação do PANAS. Você pode usar o questionário para avaliar o estado afetivo de um grupo de indivíduos em um determinado momento, para medir mudanças ao longo do tempo ou para comparar diferentes grupos.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9745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6737" y="1752600"/>
            <a:ext cx="8008937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Forneça instruções claras e consistentes para os participantes sobre como preencher o questionário PANAS. Explique o que cada item mede e como eles devem indicar sua resposta (por exemplo, usando uma escala de </a:t>
            </a:r>
            <a:r>
              <a:rPr lang="pt-BR" dirty="0" err="1"/>
              <a:t>Likert</a:t>
            </a:r>
            <a:r>
              <a:rPr lang="pt-BR" dirty="0"/>
              <a:t> de 1 a 5).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3709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6738" y="1752600"/>
            <a:ext cx="3285182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Interessado</a:t>
            </a:r>
          </a:p>
          <a:p>
            <a:pPr marL="0" indent="0">
              <a:buNone/>
            </a:pPr>
            <a:r>
              <a:rPr lang="pt-BR" dirty="0"/>
              <a:t>Angustiado</a:t>
            </a:r>
          </a:p>
          <a:p>
            <a:pPr marL="0" indent="0">
              <a:buNone/>
            </a:pPr>
            <a:r>
              <a:rPr lang="pt-BR" dirty="0"/>
              <a:t>Animado</a:t>
            </a:r>
          </a:p>
          <a:p>
            <a:pPr marL="0" indent="0">
              <a:buNone/>
            </a:pPr>
            <a:r>
              <a:rPr lang="pt-BR" dirty="0"/>
              <a:t>Chateado</a:t>
            </a:r>
          </a:p>
          <a:p>
            <a:pPr marL="0" indent="0">
              <a:buNone/>
            </a:pPr>
            <a:r>
              <a:rPr lang="pt-BR" dirty="0"/>
              <a:t>Forte</a:t>
            </a:r>
          </a:p>
          <a:p>
            <a:pPr marL="0" indent="0">
              <a:buNone/>
            </a:pPr>
            <a:r>
              <a:rPr lang="pt-BR" dirty="0"/>
              <a:t>Culpado</a:t>
            </a:r>
          </a:p>
          <a:p>
            <a:pPr marL="0" indent="0">
              <a:buNone/>
            </a:pPr>
            <a:r>
              <a:rPr lang="pt-BR" dirty="0"/>
              <a:t>Assustado</a:t>
            </a:r>
          </a:p>
          <a:p>
            <a:pPr marL="0" indent="0">
              <a:buNone/>
            </a:pPr>
            <a:r>
              <a:rPr lang="pt-BR" sz="3000" dirty="0"/>
              <a:t>Hostil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0C5631-BBA8-4BC9-BBB3-94E4A3177ED8}"/>
              </a:ext>
            </a:extLst>
          </p:cNvPr>
          <p:cNvSpPr txBox="1"/>
          <p:nvPr/>
        </p:nvSpPr>
        <p:spPr>
          <a:xfrm>
            <a:off x="3995936" y="1752600"/>
            <a:ext cx="457973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pt-BR" sz="3000" dirty="0"/>
              <a:t>Entusiasmado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pt-BR" sz="3000" dirty="0"/>
              <a:t>Orgulhoso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pt-BR" sz="3000" dirty="0"/>
              <a:t>Irritável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pt-BR" sz="3000" dirty="0"/>
              <a:t>Alerta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pt-BR" sz="3000" dirty="0"/>
              <a:t>Envergonhado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pt-BR" sz="3000" dirty="0"/>
              <a:t>Inspirado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pt-BR" sz="3000" dirty="0"/>
              <a:t>Nervoso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pt-BR" sz="3000" dirty="0"/>
              <a:t>Determinado</a:t>
            </a:r>
          </a:p>
        </p:txBody>
      </p:sp>
    </p:spTree>
    <p:extLst>
      <p:ext uri="{BB962C8B-B14F-4D97-AF65-F5344CB8AC3E}">
        <p14:creationId xmlns:p14="http://schemas.microsoft.com/office/powerpoint/2010/main" val="148600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6737" y="1752600"/>
            <a:ext cx="8008937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Os participantes devem ler cada item do questionário PANAS e indicar a intensidade com que experimentaram cada sentimento ou emoção listada. Eles devem responder de acordo com sua experiência nas últimas horas ou no dia atual, dependendo das instruções específicas fornecidas.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29544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6737" y="1752600"/>
            <a:ext cx="8008937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Analise os dados coletados a partir das respostas do questionário PANAS. Você pode calcular escores totais para os subescalas de afeto positivo e negativo, bem como examinar respostas individuais para identificar padrões ou tendências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43808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Affect Schedule (PANAS)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6737" y="1752600"/>
            <a:ext cx="8008937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Interprete os resultados do questionário PANAS com base nos objetivos da sua pesquisa ou aplicação. Considere o contexto em que os dados foram coletados e quaisquer limitações ou viés potenciais. Use os resultados para tirar conclusões sobre o estado afetivo dos participantes e para informar futuras intervenções ou pesquisas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26512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2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50</TotalTime>
  <Words>386</Words>
  <Application>Microsoft Office PowerPoint</Application>
  <PresentationFormat>Apresentação na tela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Times New Roman</vt:lpstr>
      <vt:lpstr>Verdana</vt:lpstr>
      <vt:lpstr>Wingdings</vt:lpstr>
      <vt:lpstr>Tema P Aplicativo</vt:lpstr>
      <vt:lpstr>Técnica de Avaliação de DX</vt:lpstr>
      <vt:lpstr>Positive and Negative Affect Schedule (PANAS)</vt:lpstr>
      <vt:lpstr>Positive and Negative Affect Schedule (PANAS)</vt:lpstr>
      <vt:lpstr>Positive and Negative Affect Schedule (PANAS)</vt:lpstr>
      <vt:lpstr>Positive and Negative Affect Schedule (PANAS)</vt:lpstr>
      <vt:lpstr>Positive and Negative Affect Schedule (PANAS)</vt:lpstr>
      <vt:lpstr>Positive and Negative Affect Schedule (PANAS)</vt:lpstr>
      <vt:lpstr>Positive and Negative Affect Schedule (PANAS)</vt:lpstr>
      <vt:lpstr>Positive and Negative Affect Schedule (PANAS)</vt:lpstr>
      <vt:lpstr>Positive and Negative Affect Schedule (PANAS)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3</cp:revision>
  <dcterms:created xsi:type="dcterms:W3CDTF">2024-05-13T16:56:33Z</dcterms:created>
  <dcterms:modified xsi:type="dcterms:W3CDTF">2024-05-15T13:19:34Z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