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1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definir as fases de execução</a:t>
            </a:r>
          </a:p>
          <a:p>
            <a:r>
              <a:rPr lang="pt-BR" dirty="0"/>
              <a:t>No artigo de exemplo, são fases de aprendizado educacional</a:t>
            </a:r>
          </a:p>
          <a:p>
            <a:r>
              <a:rPr lang="pt-BR" dirty="0"/>
              <a:t>Ao final de cada fase definida, é preenchida a escala para identificar as emoções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FED08-675E-48E3-7A0C-179389F66054}"/>
              </a:ext>
            </a:extLst>
          </p:cNvPr>
          <p:cNvSpPr txBox="1"/>
          <p:nvPr/>
        </p:nvSpPr>
        <p:spPr>
          <a:xfrm>
            <a:off x="899592" y="1916832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/>
              <a:t>Negativo</a:t>
            </a:r>
          </a:p>
          <a:p>
            <a:r>
              <a:rPr lang="pt-BR" dirty="0"/>
              <a:t>Medo</a:t>
            </a:r>
          </a:p>
          <a:p>
            <a:r>
              <a:rPr lang="pt-BR" dirty="0"/>
              <a:t>Ansiedade</a:t>
            </a:r>
          </a:p>
          <a:p>
            <a:r>
              <a:rPr lang="pt-BR" dirty="0"/>
              <a:t>Frustração</a:t>
            </a:r>
          </a:p>
          <a:p>
            <a:r>
              <a:rPr lang="pt-BR" dirty="0"/>
              <a:t>Raiva</a:t>
            </a:r>
          </a:p>
          <a:p>
            <a:r>
              <a:rPr lang="pt-BR" dirty="0"/>
              <a:t>Vergonha</a:t>
            </a:r>
          </a:p>
          <a:p>
            <a:r>
              <a:rPr lang="pt-BR" dirty="0"/>
              <a:t>Confusão</a:t>
            </a:r>
          </a:p>
          <a:p>
            <a:r>
              <a:rPr lang="pt-BR" dirty="0"/>
              <a:t>Nojo</a:t>
            </a:r>
          </a:p>
          <a:p>
            <a:endParaRPr lang="pt-BR" dirty="0"/>
          </a:p>
          <a:p>
            <a:r>
              <a:rPr lang="pt-BR" dirty="0"/>
              <a:t>Desapontamento</a:t>
            </a:r>
          </a:p>
          <a:p>
            <a:r>
              <a:rPr lang="pt-BR" dirty="0"/>
              <a:t>Desesperança</a:t>
            </a:r>
          </a:p>
          <a:p>
            <a:r>
              <a:rPr lang="pt-BR" dirty="0"/>
              <a:t>Tristeza</a:t>
            </a:r>
          </a:p>
          <a:p>
            <a:r>
              <a:rPr lang="pt-BR" dirty="0"/>
              <a:t>Tédio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4C7131-4AB7-F468-0A6F-F3E593B0B584}"/>
              </a:ext>
            </a:extLst>
          </p:cNvPr>
          <p:cNvSpPr txBox="1"/>
          <p:nvPr/>
        </p:nvSpPr>
        <p:spPr>
          <a:xfrm>
            <a:off x="5508104" y="1916832"/>
            <a:ext cx="2232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/>
              <a:t>Positivo</a:t>
            </a:r>
          </a:p>
          <a:p>
            <a:r>
              <a:rPr lang="pt-BR" dirty="0"/>
              <a:t>Orgulho</a:t>
            </a:r>
          </a:p>
          <a:p>
            <a:r>
              <a:rPr lang="pt-BR" dirty="0"/>
              <a:t>Prazer</a:t>
            </a:r>
          </a:p>
          <a:p>
            <a:r>
              <a:rPr lang="pt-BR" dirty="0"/>
              <a:t>Felicidade</a:t>
            </a:r>
          </a:p>
          <a:p>
            <a:r>
              <a:rPr lang="pt-BR" dirty="0"/>
              <a:t>Compaixão</a:t>
            </a:r>
          </a:p>
          <a:p>
            <a:r>
              <a:rPr lang="pt-BR" dirty="0"/>
              <a:t>Gratidão</a:t>
            </a:r>
          </a:p>
          <a:p>
            <a:r>
              <a:rPr lang="pt-BR" dirty="0"/>
              <a:t>Curiosidade</a:t>
            </a:r>
          </a:p>
          <a:p>
            <a:r>
              <a:rPr lang="pt-BR" dirty="0"/>
              <a:t>Esperança</a:t>
            </a:r>
          </a:p>
          <a:p>
            <a:r>
              <a:rPr lang="pt-BR" dirty="0"/>
              <a:t>Surpresa</a:t>
            </a:r>
          </a:p>
          <a:p>
            <a:endParaRPr lang="pt-BR" dirty="0"/>
          </a:p>
          <a:p>
            <a:r>
              <a:rPr lang="pt-BR" dirty="0"/>
              <a:t>Relaxamento</a:t>
            </a:r>
          </a:p>
          <a:p>
            <a:r>
              <a:rPr lang="pt-BR" dirty="0"/>
              <a:t>Alívio</a:t>
            </a:r>
          </a:p>
        </p:txBody>
      </p:sp>
    </p:spTree>
    <p:extLst>
      <p:ext uri="{BB962C8B-B14F-4D97-AF65-F5344CB8AC3E}">
        <p14:creationId xmlns:p14="http://schemas.microsoft.com/office/powerpoint/2010/main" val="7091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DE25A3-CB04-78FA-F3DB-CDB0E61A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41" y="1772816"/>
            <a:ext cx="4291707" cy="411500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FCD3BF-A06D-F280-FC12-BC75C4A0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3717229" cy="4267200"/>
          </a:xfrm>
        </p:spPr>
        <p:txBody>
          <a:bodyPr/>
          <a:lstStyle/>
          <a:p>
            <a:r>
              <a:rPr lang="pt-BR" dirty="0"/>
              <a:t>A imagem ao lado auxilia a identificar onde cada emoção impacta na fase mensurada.</a:t>
            </a:r>
          </a:p>
        </p:txBody>
      </p:sp>
    </p:spTree>
    <p:extLst>
      <p:ext uri="{BB962C8B-B14F-4D97-AF65-F5344CB8AC3E}">
        <p14:creationId xmlns:p14="http://schemas.microsoft.com/office/powerpoint/2010/main" val="3162258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26</TotalTime>
  <Words>99</Words>
  <Application>Microsoft Office PowerPoint</Application>
  <PresentationFormat>Apresentação na tela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Times New Roman</vt:lpstr>
      <vt:lpstr>Verdana</vt:lpstr>
      <vt:lpstr>Wingdings</vt:lpstr>
      <vt:lpstr>Tema P Aplicativo</vt:lpstr>
      <vt:lpstr>Técnica de Avaliação de DX</vt:lpstr>
      <vt:lpstr>Epistemically-Related Emotion Scales (EES)</vt:lpstr>
      <vt:lpstr>Epistemically-Related Emotion Scales (EES)</vt:lpstr>
      <vt:lpstr>Epistemically-Related Emotion Scales (EES)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2</cp:revision>
  <dcterms:created xsi:type="dcterms:W3CDTF">2024-05-13T16:56:33Z</dcterms:created>
  <dcterms:modified xsi:type="dcterms:W3CDTF">2024-05-15T13:19:55Z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