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1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en-US" dirty="0"/>
              <a:t>The Advanced Interaction Analysis for Teams (act4teams) Coding Scheme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Comece familiarizando-se com o esquema de codificação act4teams. Entenda os diferentes códigos e categorias utilizados para analisar a interação em equipes.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o contexto e o propósito da análise utilizando o act4teams. Decida quais aspectos da interação da equipe você deseja estudar e quais questões de pesquisa deseja responder</a:t>
            </a:r>
          </a:p>
        </p:txBody>
      </p:sp>
    </p:spTree>
    <p:extLst>
      <p:ext uri="{BB962C8B-B14F-4D97-AF65-F5344CB8AC3E}">
        <p14:creationId xmlns:p14="http://schemas.microsoft.com/office/powerpoint/2010/main" val="49764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necessário, forneça treinamento adequado aos codificadores que estarão utilizando o act4teams. Certifique-se de que eles compreendam completamente o esquema de codificação e estejam familiarizados com os procedimentos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378209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observações de interações de equipe no contexto específico de interesse. Se possível, grave as interações para uma análise posterior. Certifique-se de obter o consentimento adequado dos participantes para gravar e analisar suas interações.</a:t>
            </a:r>
          </a:p>
        </p:txBody>
      </p:sp>
    </p:spTree>
    <p:extLst>
      <p:ext uri="{BB962C8B-B14F-4D97-AF65-F5344CB8AC3E}">
        <p14:creationId xmlns:p14="http://schemas.microsoft.com/office/powerpoint/2010/main" val="156617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Utilize o esquema de codificação act4teams para codificar as interações gravadas ou observadas. Atribua os códigos apropriados às diferentes categorias de comportamento e interação da equipe, conforme definido no esquema de codificação.</a:t>
            </a:r>
          </a:p>
        </p:txBody>
      </p:sp>
    </p:spTree>
    <p:extLst>
      <p:ext uri="{BB962C8B-B14F-4D97-AF65-F5344CB8AC3E}">
        <p14:creationId xmlns:p14="http://schemas.microsoft.com/office/powerpoint/2010/main" val="324887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codificação das interações, analise os dados codificados. Identifique padrões, tendências e características significativas na interação da equipe. Compare os resultados com seus objetivos de pesquisa ou questões de interesse.</a:t>
            </a:r>
          </a:p>
        </p:txBody>
      </p:sp>
    </p:spTree>
    <p:extLst>
      <p:ext uri="{BB962C8B-B14F-4D97-AF65-F5344CB8AC3E}">
        <p14:creationId xmlns:p14="http://schemas.microsoft.com/office/powerpoint/2010/main" val="37299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Advanced Interaction Analysis for Teams (act4teams) Coding Scheme</a:t>
            </a:r>
            <a:endParaRPr lang="pt-BR" sz="3200" dirty="0"/>
          </a:p>
        </p:txBody>
      </p: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1BEBE994-669E-C959-1B72-C9A62E38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07" y="1700808"/>
            <a:ext cx="3312368" cy="41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894012F-8C93-7A35-6AA4-DB1BCBAAD094}"/>
              </a:ext>
            </a:extLst>
          </p:cNvPr>
          <p:cNvSpPr txBox="1"/>
          <p:nvPr/>
        </p:nvSpPr>
        <p:spPr>
          <a:xfrm>
            <a:off x="683568" y="3105834"/>
            <a:ext cx="4176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Modelo do esquema de codificação do act4teams.</a:t>
            </a:r>
          </a:p>
        </p:txBody>
      </p:sp>
    </p:spTree>
    <p:extLst>
      <p:ext uri="{BB962C8B-B14F-4D97-AF65-F5344CB8AC3E}">
        <p14:creationId xmlns:p14="http://schemas.microsoft.com/office/powerpoint/2010/main" val="109414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56</TotalTime>
  <Words>295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Times New Roman</vt:lpstr>
      <vt:lpstr>Verdana</vt:lpstr>
      <vt:lpstr>Wingdings</vt:lpstr>
      <vt:lpstr>Tema P Aplicativo</vt:lpstr>
      <vt:lpstr>Técnica de Avaliação de DX</vt:lpstr>
      <vt:lpstr>The Advanced Interaction Analysis for Teams (act4teams) Coding Scheme</vt:lpstr>
      <vt:lpstr>The Advanced Interaction Analysis for Teams (act4teams) Coding Scheme</vt:lpstr>
      <vt:lpstr>The Advanced Interaction Analysis for Teams (act4teams) Coding Scheme</vt:lpstr>
      <vt:lpstr>The Advanced Interaction Analysis for Teams (act4teams) Coding Scheme</vt:lpstr>
      <vt:lpstr>The Advanced Interaction Analysis for Teams (act4teams) Coding Scheme</vt:lpstr>
      <vt:lpstr>The Advanced Interaction Analysis for Teams (act4teams) Coding Scheme</vt:lpstr>
      <vt:lpstr>The Advanced Interaction Analysis for Teams (act4teams) Coding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4</cp:revision>
  <dcterms:created xsi:type="dcterms:W3CDTF">2024-05-13T16:56:33Z</dcterms:created>
  <dcterms:modified xsi:type="dcterms:W3CDTF">2024-05-15T13:20:42Z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