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howGuides="1">
      <p:cViewPr varScale="1">
        <p:scale>
          <a:sx n="117" d="100"/>
          <a:sy n="117" d="100"/>
        </p:scale>
        <p:origin x="10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r>
              <a:rPr lang="pt-BR" noProof="0"/>
              <a:t>Clique no ícone para adicionar tabela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06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pt-BR"/>
          </a:p>
        </p:txBody>
      </p:sp>
      <p:sp>
        <p:nvSpPr>
          <p:cNvPr id="706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Técnica de Avaliação de DX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8062664" cy="1600200"/>
          </a:xfrm>
        </p:spPr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AlchemyLanguage</a:t>
            </a:r>
            <a:r>
              <a:rPr lang="en-US" dirty="0"/>
              <a:t> Emotion Analysis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API </a:t>
            </a:r>
            <a:r>
              <a:rPr lang="en-US" sz="3200" dirty="0" err="1"/>
              <a:t>AlchemyLanguage</a:t>
            </a:r>
            <a:r>
              <a:rPr lang="en-US" sz="3200" dirty="0"/>
              <a:t> Emotion Analysis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necessário obter acesso à API </a:t>
            </a:r>
            <a:r>
              <a:rPr lang="pt-BR" dirty="0" err="1"/>
              <a:t>AlchemyLanguage</a:t>
            </a:r>
            <a:r>
              <a:rPr lang="pt-BR" dirty="0"/>
              <a:t>. Você pode fazer isso registrando-se no site da IBM Watson, que oferece a API </a:t>
            </a:r>
            <a:r>
              <a:rPr lang="pt-BR" dirty="0" err="1"/>
              <a:t>AlchemyLanguage</a:t>
            </a:r>
            <a:r>
              <a:rPr lang="pt-BR" dirty="0"/>
              <a:t> como parte de seus serviços.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API </a:t>
            </a:r>
            <a:r>
              <a:rPr lang="en-US" sz="3200" dirty="0" err="1"/>
              <a:t>AlchemyLanguage</a:t>
            </a:r>
            <a:r>
              <a:rPr lang="en-US" sz="3200" dirty="0"/>
              <a:t> Emotion Analysis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se registrar, você receberá credenciais de API, incluindo uma chave de API e possivelmente outros identificadores necessários para autenticação.</a:t>
            </a:r>
          </a:p>
        </p:txBody>
      </p:sp>
    </p:spTree>
    <p:extLst>
      <p:ext uri="{BB962C8B-B14F-4D97-AF65-F5344CB8AC3E}">
        <p14:creationId xmlns:p14="http://schemas.microsoft.com/office/powerpoint/2010/main" val="121813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API </a:t>
            </a:r>
            <a:r>
              <a:rPr lang="en-US" sz="3200" dirty="0" err="1"/>
              <a:t>AlchemyLanguage</a:t>
            </a:r>
            <a:r>
              <a:rPr lang="en-US" sz="3200" dirty="0"/>
              <a:t> Emotion Analysis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Familiarize-se com a documentação oficial da API </a:t>
            </a:r>
            <a:r>
              <a:rPr lang="pt-BR" dirty="0" err="1"/>
              <a:t>AlchemyLanguage</a:t>
            </a:r>
            <a:r>
              <a:rPr lang="pt-BR" dirty="0"/>
              <a:t> </a:t>
            </a:r>
            <a:r>
              <a:rPr lang="pt-BR" dirty="0" err="1"/>
              <a:t>Emotion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. Isso incluirá informações sobre como fazer solicitações à API, os parâmetros disponíveis e como interpretar os resultados.</a:t>
            </a:r>
          </a:p>
        </p:txBody>
      </p:sp>
    </p:spTree>
    <p:extLst>
      <p:ext uri="{BB962C8B-B14F-4D97-AF65-F5344CB8AC3E}">
        <p14:creationId xmlns:p14="http://schemas.microsoft.com/office/powerpoint/2010/main" val="50066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API </a:t>
            </a:r>
            <a:r>
              <a:rPr lang="en-US" sz="3200" dirty="0" err="1"/>
              <a:t>AlchemyLanguage</a:t>
            </a:r>
            <a:r>
              <a:rPr lang="en-US" sz="3200" dirty="0"/>
              <a:t> Emotion Analysis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Antes de usar a API, prepare os dados que você deseja analisar. Isso pode incluir textos de diferentes fontes, como posts de mídia social, artigos de notícias, comentários de produtos, entre outros.</a:t>
            </a:r>
          </a:p>
        </p:txBody>
      </p:sp>
    </p:spTree>
    <p:extLst>
      <p:ext uri="{BB962C8B-B14F-4D97-AF65-F5344CB8AC3E}">
        <p14:creationId xmlns:p14="http://schemas.microsoft.com/office/powerpoint/2010/main" val="65415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API </a:t>
            </a:r>
            <a:r>
              <a:rPr lang="en-US" sz="3200" dirty="0" err="1"/>
              <a:t>AlchemyLanguage</a:t>
            </a:r>
            <a:r>
              <a:rPr lang="en-US" sz="3200" dirty="0"/>
              <a:t> Emotion Analysis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enviar uma solicitação à API, você receberá uma resposta que inclui as emoções detectadas no texto fornecido. Essas emoções podem incluir tristeza, raiva, alegria, nojo e medo, entre outras.</a:t>
            </a:r>
          </a:p>
        </p:txBody>
      </p:sp>
    </p:spTree>
    <p:extLst>
      <p:ext uri="{BB962C8B-B14F-4D97-AF65-F5344CB8AC3E}">
        <p14:creationId xmlns:p14="http://schemas.microsoft.com/office/powerpoint/2010/main" val="85491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API </a:t>
            </a:r>
            <a:r>
              <a:rPr lang="en-US" sz="3200" dirty="0" err="1"/>
              <a:t>AlchemyLanguage</a:t>
            </a:r>
            <a:r>
              <a:rPr lang="en-US" sz="3200" dirty="0"/>
              <a:t> Emotion Analysis</a:t>
            </a:r>
          </a:p>
        </p:txBody>
      </p:sp>
      <p:pic>
        <p:nvPicPr>
          <p:cNvPr id="1026" name="Picture 2" descr="Imagem">
            <a:extLst>
              <a:ext uri="{FF2B5EF4-FFF2-40B4-BE49-F238E27FC236}">
                <a16:creationId xmlns:a16="http://schemas.microsoft.com/office/drawing/2014/main" id="{9D25976C-356E-EA94-4538-C9C9EC5FD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65722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15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P Aplicativo">
  <a:themeElements>
    <a:clrScheme name="Per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erfi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2057737089D604C8995D725789FFFFD0400C05BDBFCDB0BE84BA6AEC1D1A4F5E4CE" ma:contentTypeVersion="56" ma:contentTypeDescription="Create a new document." ma:contentTypeScope="" ma:versionID="c5c786f17e9890b7d2875e0bb647f603">
  <xsd:schema xmlns:xsd="http://www.w3.org/2001/XMLSchema" xmlns:xs="http://www.w3.org/2001/XMLSchema" xmlns:p="http://schemas.microsoft.com/office/2006/metadata/properties" xmlns:ns2="e5d022ff-4ce9-4922-b5a4-f245e35e2aac" targetNamespace="http://schemas.microsoft.com/office/2006/metadata/properties" ma:root="true" ma:fieldsID="3dddc4782ba87b44f6678511fd2b89e9" ns2:_="">
    <xsd:import namespace="e5d022ff-4ce9-4922-b5a4-f245e35e2aa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d022ff-4ce9-4922-b5a4-f245e35e2aa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lockPublish" ma:index="12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3" nillable="true" ma:displayName="Bug Number" ma:default="" ma:internalName="BugNumber" ma:readOnly="false">
      <xsd:simpleType>
        <xsd:restriction base="dms:Text"/>
      </xsd:simpleType>
    </xsd:element>
    <xsd:element name="CampaignTagsTaxHTField0" ma:index="15" nillable="true" ma:taxonomy="true" ma:internalName="CampaignTagsTaxHTField0" ma:taxonomyFieldName="CampaignTags" ma:displayName="Campaigns" ma:readOnly="false" ma:default="" ma:fieldId="{ae2f8e70-a23c-4d77-9ad6-ea38e2352880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6" nillable="true" ma:displayName="Client Viewer" ma:default="" ma:internalName="TPClientViewer">
      <xsd:simpleType>
        <xsd:restriction base="dms:Text"/>
      </xsd:simpleType>
    </xsd:element>
    <xsd:element name="ClipArtFilename" ma:index="17" nillable="true" ma:displayName="Clip Art Name" ma:default="" ma:internalName="ClipArtFilename" ma:readOnly="false">
      <xsd:simpleType>
        <xsd:restriction base="dms:Text"/>
      </xsd:simpleType>
    </xsd:element>
    <xsd:element name="TPCommandLine" ma:index="18" nillable="true" ma:displayName="Command Line" ma:default="" ma:internalName="TPCommandLine">
      <xsd:simpleType>
        <xsd:restriction base="dms:Text"/>
      </xsd:simpleType>
    </xsd:element>
    <xsd:element name="TPComponent" ma:index="19" nillable="true" ma:displayName="Component" ma:default="" ma:internalName="TPComponent">
      <xsd:simpleType>
        <xsd:restriction base="dms:Text"/>
      </xsd:simpleType>
    </xsd:element>
    <xsd:element name="ContentItem" ma:index="20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2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5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6" nillable="true" ma:displayName="CSX Submission Market" ma:default="" ma:list="{5E053CDA-25E6-45C3-8DB3-AEDB8C2D0B9A}" ma:internalName="CSXSubmissionMarket" ma:readOnly="false" ma:showField="MarketName" ma:web="e5d022ff-4ce9-4922-b5a4-f245e35e2aac">
      <xsd:simpleType>
        <xsd:restriction base="dms:Lookup"/>
      </xsd:simpleType>
    </xsd:element>
    <xsd:element name="CSXUpdate" ma:index="27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8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29" nillable="true" ma:displayName="Deleted?" ma:default="" ma:internalName="IsDeleted" ma:readOnly="false">
      <xsd:simpleType>
        <xsd:restriction base="dms:Boolean"/>
      </xsd:simpleType>
    </xsd:element>
    <xsd:element name="APDescription" ma:index="30" nillable="true" ma:displayName="Description" ma:default="" ma:internalName="APDescription" ma:readOnly="false">
      <xsd:simpleType>
        <xsd:restriction base="dms:Note"/>
      </xsd:simpleType>
    </xsd:element>
    <xsd:element name="DirectSourceMarket" ma:index="31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2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3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4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5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6" nillable="true" ma:displayName="Editorial Tags" ma:default="" ma:internalName="EditorialTags">
      <xsd:simpleType>
        <xsd:restriction base="dms:Unknown"/>
      </xsd:simpleType>
    </xsd:element>
    <xsd:element name="TPExecutable" ma:index="37" nillable="true" ma:displayName="Executable" ma:default="" ma:internalName="TPExecutable">
      <xsd:simpleType>
        <xsd:restriction base="dms:Text"/>
      </xsd:simpleType>
    </xsd:element>
    <xsd:element name="FeatureTagsTaxHTField0" ma:index="39" nillable="true" ma:taxonomy="true" ma:internalName="FeatureTagsTaxHTField0" ma:taxonomyFieldName="FeatureTags" ma:displayName="Features" ma:readOnly="false" ma:default="" ma:fieldId="{0e79027b-5c14-42ce-a448-02002c169e4a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0" nillable="true" ma:displayName="Friendly Name" ma:default="" ma:internalName="TPFriendlyName">
      <xsd:simpleType>
        <xsd:restriction base="dms:Text"/>
      </xsd:simpleType>
    </xsd:element>
    <xsd:element name="FriendlyTitle" ma:index="41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2" nillable="true" ma:displayName="Generate Images?" ma:default="true" ma:internalName="PrimaryImageGen">
      <xsd:simpleType>
        <xsd:restriction base="dms:Boolean"/>
      </xsd:simpleType>
    </xsd:element>
    <xsd:element name="HandoffToMSDN" ma:index="43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4" nillable="true" ma:displayName="InProjectListLookup" ma:list="{E1DF242F-2A85-4892-885C-E072ACF78A23}" ma:internalName="InProjectListLookup" ma:readOnly="true" ma:showField="InProjectLis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5" nillable="true" ma:displayName="Install Location" ma:default="" ma:internalName="TPInstallLocation">
      <xsd:simpleType>
        <xsd:restriction base="dms:Text"/>
      </xsd:simpleType>
    </xsd:element>
    <xsd:element name="InternalTagsTaxHTField0" ma:index="47" nillable="true" ma:taxonomy="true" ma:internalName="InternalTagsTaxHTField0" ma:taxonomyFieldName="InternalTags" ma:displayName="Internal Tags" ma:readOnly="false" ma:default="" ma:fieldId="{e822bdd4-da07-482e-8962-d405657c171a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8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49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0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1" nillable="true" ma:displayName="Last Complete Version Lookup" ma:default="" ma:list="{E1DF242F-2A85-4892-885C-E072ACF78A23}" ma:internalName="LastCompleteVersionLookup" ma:readOnly="true" ma:showField="LastComplete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2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3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4" nillable="true" ma:displayName="Last Preview Attempt Error" ma:default="" ma:list="{E1DF242F-2A85-4892-885C-E072ACF78A23}" ma:internalName="LastPreviewErrorLookup" ma:readOnly="true" ma:showField="LastPreviewError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5" nillable="true" ma:displayName="Last Preview Attempt Result" ma:default="" ma:list="{E1DF242F-2A85-4892-885C-E072ACF78A23}" ma:internalName="LastPreviewResultLookup" ma:readOnly="true" ma:showField="LastPreviewResul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6" nillable="true" ma:displayName="Last Preview Attempted On" ma:default="" ma:list="{E1DF242F-2A85-4892-885C-E072ACF78A23}" ma:internalName="LastPreviewAttemptDateLookup" ma:readOnly="true" ma:showField="LastPreviewAttemptDat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7" nillable="true" ma:displayName="Last Previewed By" ma:default="" ma:list="{E1DF242F-2A85-4892-885C-E072ACF78A23}" ma:internalName="LastPreviewedByLookup" ma:readOnly="true" ma:showField="LastPreviewedBy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8" nillable="true" ma:displayName="Last Previewed Date" ma:default="" ma:list="{E1DF242F-2A85-4892-885C-E072ACF78A23}" ma:internalName="LastPreviewTimeLookup" ma:readOnly="true" ma:showField="LastPreviewTi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59" nillable="true" ma:displayName="Last Previewed Version" ma:default="" ma:list="{E1DF242F-2A85-4892-885C-E072ACF78A23}" ma:internalName="LastPreviewVersionLookup" ma:readOnly="true" ma:showField="LastPreview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0" nillable="true" ma:displayName="Last Publish Attempt Error" ma:default="" ma:list="{E1DF242F-2A85-4892-885C-E072ACF78A23}" ma:internalName="LastPublishErrorLookup" ma:readOnly="true" ma:showField="LastPublishError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1" nillable="true" ma:displayName="Last Publish Attempt Result" ma:default="" ma:list="{E1DF242F-2A85-4892-885C-E072ACF78A23}" ma:internalName="LastPublishResultLookup" ma:readOnly="true" ma:showField="LastPublishResul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2" nillable="true" ma:displayName="Last Publish Attempted On" ma:default="" ma:list="{E1DF242F-2A85-4892-885C-E072ACF78A23}" ma:internalName="LastPublishAttemptDateLookup" ma:readOnly="true" ma:showField="LastPublishAttemptDat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3" nillable="true" ma:displayName="Last Published By" ma:default="" ma:list="{E1DF242F-2A85-4892-885C-E072ACF78A23}" ma:internalName="LastPublishedByLookup" ma:readOnly="true" ma:showField="LastPublishedBy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4" nillable="true" ma:displayName="Last Published Date" ma:default="" ma:list="{E1DF242F-2A85-4892-885C-E072ACF78A23}" ma:internalName="LastPublishTimeLookup" ma:readOnly="true" ma:showField="LastPublishTi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5" nillable="true" ma:displayName="Last Published Version" ma:default="" ma:list="{E1DF242F-2A85-4892-885C-E072ACF78A23}" ma:internalName="LastPublishVersionLookup" ma:readOnly="true" ma:showField="LastPublish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6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7" nillable="true" ma:displayName="Legacy Data" ma:default="" ma:internalName="LegacyData" ma:readOnly="false">
      <xsd:simpleType>
        <xsd:restriction base="dms:Note"/>
      </xsd:simpleType>
    </xsd:element>
    <xsd:element name="TPLaunchHelpLink" ma:index="68" nillable="true" ma:displayName="Link to Launch Help Topic" ma:default="" ma:internalName="TPLaunchHelpLink">
      <xsd:simpleType>
        <xsd:restriction base="dms:Text"/>
      </xsd:simpleType>
    </xsd:element>
    <xsd:element name="LocComments" ma:index="69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0" nillable="true" ma:displayName="Loc Last Loc Attempt Version" ma:default="" ma:list="{D8789D1B-66E7-4538-930C-3B8C6A9D68AA}" ma:internalName="LocLastLocAttemptVersionLookup" ma:readOnly="false" ma:showField="LastLocAttemptVersion" ma:web="e5d022ff-4ce9-4922-b5a4-f245e35e2aac">
      <xsd:simpleType>
        <xsd:restriction base="dms:Lookup"/>
      </xsd:simpleType>
    </xsd:element>
    <xsd:element name="LocLastLocAttemptVersionTypeLookup" ma:index="71" nillable="true" ma:displayName="Loc Last Loc Attempt Version Type" ma:default="" ma:list="{D8789D1B-66E7-4538-930C-3B8C6A9D68AA}" ma:internalName="LocLastLocAttemptVersionTypeLookup" ma:readOnly="true" ma:showField="LastLocAttemptVersionType" ma:web="e5d022ff-4ce9-4922-b5a4-f245e35e2aac">
      <xsd:simpleType>
        <xsd:restriction base="dms:Lookup"/>
      </xsd:simpleType>
    </xsd:element>
    <xsd:element name="LocManualTestRequired" ma:index="72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3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4" nillable="true" ma:displayName="Loc New Published Version Lookup" ma:default="" ma:list="{D8789D1B-66E7-4538-930C-3B8C6A9D68AA}" ma:internalName="LocNewPublishedVersionLookup" ma:readOnly="true" ma:showField="NewPublishedVersion" ma:web="e5d022ff-4ce9-4922-b5a4-f245e35e2aac">
      <xsd:simpleType>
        <xsd:restriction base="dms:Lookup"/>
      </xsd:simpleType>
    </xsd:element>
    <xsd:element name="LocOverallHandbackStatusLookup" ma:index="75" nillable="true" ma:displayName="Loc Overall Handback Status" ma:default="" ma:list="{D8789D1B-66E7-4538-930C-3B8C6A9D68AA}" ma:internalName="LocOverallHandbackStatusLookup" ma:readOnly="true" ma:showField="OverallHandbackStatus" ma:web="e5d022ff-4ce9-4922-b5a4-f245e35e2aac">
      <xsd:simpleType>
        <xsd:restriction base="dms:Lookup"/>
      </xsd:simpleType>
    </xsd:element>
    <xsd:element name="LocOverallLocStatusLookup" ma:index="76" nillable="true" ma:displayName="Loc Overall Localize Status" ma:default="" ma:list="{D8789D1B-66E7-4538-930C-3B8C6A9D68AA}" ma:internalName="LocOverallLocStatusLookup" ma:readOnly="true" ma:showField="OverallLocStatus" ma:web="e5d022ff-4ce9-4922-b5a4-f245e35e2aac">
      <xsd:simpleType>
        <xsd:restriction base="dms:Lookup"/>
      </xsd:simpleType>
    </xsd:element>
    <xsd:element name="LocOverallPreviewStatusLookup" ma:index="77" nillable="true" ma:displayName="Loc Overall Preview Status" ma:default="" ma:list="{D8789D1B-66E7-4538-930C-3B8C6A9D68AA}" ma:internalName="LocOverallPreviewStatusLookup" ma:readOnly="true" ma:showField="OverallPreviewStatus" ma:web="e5d022ff-4ce9-4922-b5a4-f245e35e2aac">
      <xsd:simpleType>
        <xsd:restriction base="dms:Lookup"/>
      </xsd:simpleType>
    </xsd:element>
    <xsd:element name="LocOverallPublishStatusLookup" ma:index="78" nillable="true" ma:displayName="Loc Overall Publish Status" ma:default="" ma:list="{D8789D1B-66E7-4538-930C-3B8C6A9D68AA}" ma:internalName="LocOverallPublishStatusLookup" ma:readOnly="true" ma:showField="OverallPublishStatus" ma:web="e5d022ff-4ce9-4922-b5a4-f245e35e2aac">
      <xsd:simpleType>
        <xsd:restriction base="dms:Lookup"/>
      </xsd:simpleType>
    </xsd:element>
    <xsd:element name="IntlLocPriority" ma:index="79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0" nillable="true" ma:displayName="Loc Processed For Handoffs" ma:default="" ma:list="{D8789D1B-66E7-4538-930C-3B8C6A9D68AA}" ma:internalName="LocProcessedForHandoffsLookup" ma:readOnly="true" ma:showField="ProcessedForHandoffs" ma:web="e5d022ff-4ce9-4922-b5a4-f245e35e2aac">
      <xsd:simpleType>
        <xsd:restriction base="dms:Lookup"/>
      </xsd:simpleType>
    </xsd:element>
    <xsd:element name="LocProcessedForMarketsLookup" ma:index="81" nillable="true" ma:displayName="Loc Processed For Markets" ma:default="" ma:list="{D8789D1B-66E7-4538-930C-3B8C6A9D68AA}" ma:internalName="LocProcessedForMarketsLookup" ma:readOnly="true" ma:showField="ProcessedForMarkets" ma:web="e5d022ff-4ce9-4922-b5a4-f245e35e2aac">
      <xsd:simpleType>
        <xsd:restriction base="dms:Lookup"/>
      </xsd:simpleType>
    </xsd:element>
    <xsd:element name="LocPublishedDependentAssetsLookup" ma:index="82" nillable="true" ma:displayName="Loc Published Dependent Assets" ma:default="" ma:list="{D8789D1B-66E7-4538-930C-3B8C6A9D68AA}" ma:internalName="LocPublishedDependentAssetsLookup" ma:readOnly="true" ma:showField="PublishedDependentAssets" ma:web="e5d022ff-4ce9-4922-b5a4-f245e35e2aac">
      <xsd:simpleType>
        <xsd:restriction base="dms:Lookup"/>
      </xsd:simpleType>
    </xsd:element>
    <xsd:element name="LocPublishedLinkedAssetsLookup" ma:index="83" nillable="true" ma:displayName="Loc Published Linked Assets" ma:default="" ma:list="{D8789D1B-66E7-4538-930C-3B8C6A9D68AA}" ma:internalName="LocPublishedLinkedAssetsLookup" ma:readOnly="true" ma:showField="PublishedLinkedAssets" ma:web="e5d022ff-4ce9-4922-b5a4-f245e35e2aac">
      <xsd:simpleType>
        <xsd:restriction base="dms:Lookup"/>
      </xsd:simpleType>
    </xsd:element>
    <xsd:element name="LocRecommendedHandoff" ma:index="84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6" nillable="true" ma:taxonomy="true" ma:internalName="LocalizationTagsTaxHTField0" ma:taxonomyFieldName="LocalizationTags" ma:displayName="Localization Tags" ma:readOnly="false" ma:default="" ma:fieldId="{63236a87-6c6d-4a5b-9fe1-c805ecae0bb8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7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8" nillable="true" ma:displayName="Manager" ma:hidden="true" ma:internalName="Manager" ma:readOnly="false">
      <xsd:simpleType>
        <xsd:restriction base="dms:Text"/>
      </xsd:simpleType>
    </xsd:element>
    <xsd:element name="Markets" ma:index="89" nillable="true" ma:displayName="Markets" ma:default="" ma:description="Leave blank to show in all markets" ma:list="{5E053CDA-25E6-45C3-8DB3-AEDB8C2D0B9A}" ma:internalName="Markets" ma:readOnly="false" ma:showField="MarketNa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0" nillable="true" ma:displayName="Milestone" ma:default="" ma:internalName="Milestone" ma:readOnly="false">
      <xsd:simpleType>
        <xsd:restriction base="dms:Unknown"/>
      </xsd:simpleType>
    </xsd:element>
    <xsd:element name="TPNamespace" ma:index="93" nillable="true" ma:displayName="Namespace" ma:default="" ma:internalName="TPNamespace">
      <xsd:simpleType>
        <xsd:restriction base="dms:Text"/>
      </xsd:simpleType>
    </xsd:element>
    <xsd:element name="NumericId" ma:index="94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5" nillable="true" ma:displayName="NumOfRatings" ma:default="" ma:list="{E1DF242F-2A85-4892-885C-E072ACF78A23}" ma:internalName="NumOfRatingsLookup" ma:readOnly="true" ma:showField="NumOfRatings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6" nillable="true" ma:displayName="OOCacheId" ma:internalName="OOCacheId" ma:readOnly="false">
      <xsd:simpleType>
        <xsd:restriction base="dms:Text"/>
      </xsd:simpleType>
    </xsd:element>
    <xsd:element name="OpenTemplate" ma:index="97" nillable="true" ma:displayName="Open Template" ma:default="true" ma:internalName="OpenTemplate">
      <xsd:simpleType>
        <xsd:restriction base="dms:Boolean"/>
      </xsd:simpleType>
    </xsd:element>
    <xsd:element name="OriginAsset" ma:index="98" nillable="true" ma:displayName="Origin Asset" ma:default="" ma:internalName="OriginAsset" ma:readOnly="false">
      <xsd:simpleType>
        <xsd:restriction base="dms:Text"/>
      </xsd:simpleType>
    </xsd:element>
    <xsd:element name="OriginalRelease" ma:index="99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0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1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2" nillable="true" ma:displayName="Parent Asset Id" ma:default="" ma:internalName="ParentAssetId" ma:readOnly="false">
      <xsd:simpleType>
        <xsd:restriction base="dms:Text"/>
      </xsd:simpleType>
    </xsd:element>
    <xsd:element name="PlannedPubDate" ma:index="103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4" nillable="true" ma:displayName="Policheck Words" ma:default="" ma:internalName="PolicheckWords" ma:readOnly="false">
      <xsd:simpleType>
        <xsd:restriction base="dms:Text"/>
      </xsd:simpleType>
    </xsd:element>
    <xsd:element name="BusinessGroup" ma:index="105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6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7" nillable="true" ma:displayName="Provider" ma:default="" ma:internalName="Provider" ma:readOnly="false">
      <xsd:simpleType>
        <xsd:restriction base="dms:Unknown"/>
      </xsd:simpleType>
    </xsd:element>
    <xsd:element name="Providers" ma:index="108" nillable="true" ma:displayName="Providers" ma:default="" ma:internalName="Providers">
      <xsd:simpleType>
        <xsd:restriction base="dms:Unknown"/>
      </xsd:simpleType>
    </xsd:element>
    <xsd:element name="PublishStatusLookup" ma:index="109" nillable="true" ma:displayName="Publish Status" ma:default="" ma:list="{E1DF242F-2A85-4892-885C-E072ACF78A23}" ma:internalName="PublishStatusLookup" ma:readOnly="false" ma:showField="PublishStatus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0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1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2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4" nillable="true" ma:taxonomy="true" ma:internalName="ScenarioTagsTaxHTField0" ma:taxonomyFieldName="ScenarioTags" ma:displayName="Scenarios" ma:readOnly="false" ma:default="" ma:fieldId="{67a15031-dfad-40a3-960d-7cc941d4a98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6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7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8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19" nillable="true" ma:displayName="Submitter ID" ma:default="" ma:internalName="SubmitterId" ma:readOnly="false">
      <xsd:simpleType>
        <xsd:restriction base="dms:Text"/>
      </xsd:simpleType>
    </xsd:element>
    <xsd:element name="TaxCatchAll" ma:index="120" nillable="true" ma:displayName="Taxonomy Catch All Column" ma:hidden="true" ma:list="{2f397b98-bdf6-47da-a1ac-484548f5e091}" ma:internalName="TaxCatchAll" ma:showField="CatchAllData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1" nillable="true" ma:displayName="Taxonomy Catch All Column1" ma:hidden="true" ma:list="{2f397b98-bdf6-47da-a1ac-484548f5e091}" ma:internalName="TaxCatchAllLabel" ma:readOnly="true" ma:showField="CatchAllDataLabel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2" nillable="true" ma:displayName="Template Status" ma:default="" ma:internalName="TemplateStatus">
      <xsd:simpleType>
        <xsd:restriction base="dms:Unknown"/>
      </xsd:simpleType>
    </xsd:element>
    <xsd:element name="TemplateTemplateType" ma:index="123" nillable="true" ma:displayName="Template Type" ma:default="" ma:internalName="TemplateTemplateType">
      <xsd:simpleType>
        <xsd:restriction base="dms:Unknown"/>
      </xsd:simpleType>
    </xsd:element>
    <xsd:element name="ThumbnailAssetId" ma:index="124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5" nillable="true" ma:displayName="Times Cloned" ma:default="" ma:internalName="TimesCloned" ma:readOnly="false">
      <xsd:simpleType>
        <xsd:restriction base="dms:Number"/>
      </xsd:simpleType>
    </xsd:element>
    <xsd:element name="TrustLevel" ma:index="127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8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29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0" nillable="true" ma:displayName="UA Notes" ma:default="" ma:internalName="UANotes" ma:readOnly="false">
      <xsd:simpleType>
        <xsd:restriction base="dms:Note"/>
      </xsd:simpleType>
    </xsd:element>
    <xsd:element name="TPAppVersion" ma:index="131" nillable="true" ma:displayName="Version" ma:default="" ma:internalName="TPAppVersion">
      <xsd:simpleType>
        <xsd:restriction base="dms:Text"/>
      </xsd:simpleType>
    </xsd:element>
    <xsd:element name="VoteCount" ma:index="132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2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PCommandLine xmlns="e5d022ff-4ce9-4922-b5a4-f245e35e2aac" xsi:nil="true"/>
    <UACurrentWords xmlns="e5d022ff-4ce9-4922-b5a4-f245e35e2aac" xsi:nil="true"/>
    <TPApplication xmlns="e5d022ff-4ce9-4922-b5a4-f245e35e2aac" xsi:nil="true"/>
    <AssetId xmlns="e5d022ff-4ce9-4922-b5a4-f245e35e2aac">TP102000566</AssetId>
    <DirectSourceMarket xmlns="e5d022ff-4ce9-4922-b5a4-f245e35e2aac" xsi:nil="true"/>
    <NumericId xmlns="e5d022ff-4ce9-4922-b5a4-f245e35e2aac" xsi:nil="true"/>
    <OOCacheId xmlns="e5d022ff-4ce9-4922-b5a4-f245e35e2aac">9c15dc99-26e8-411b-a1b2-cb650f8fc98b</OOCacheId>
    <AcquiredFrom xmlns="e5d022ff-4ce9-4922-b5a4-f245e35e2aac">Internal MS</AcquiredFrom>
    <IsSearchable xmlns="e5d022ff-4ce9-4922-b5a4-f245e35e2aac">false</IsSearchable>
    <Downloads xmlns="e5d022ff-4ce9-4922-b5a4-f245e35e2aac">0</Downloads>
    <ApprovalStatus xmlns="e5d022ff-4ce9-4922-b5a4-f245e35e2aac">ApprovedAutomatic</ApprovalStatus>
    <AssetStart xmlns="e5d022ff-4ce9-4922-b5a4-f245e35e2aac">2010-08-26T00:33:22+00:00</AssetStart>
    <CrawlForDependencies xmlns="e5d022ff-4ce9-4922-b5a4-f245e35e2aac">false</CrawlForDependencies>
    <EditorialTags xmlns="e5d022ff-4ce9-4922-b5a4-f245e35e2aac" xsi:nil="true"/>
    <TPExecutable xmlns="e5d022ff-4ce9-4922-b5a4-f245e35e2aac" xsi:nil="true"/>
    <LastHandOff xmlns="e5d022ff-4ce9-4922-b5a4-f245e35e2aac" xsi:nil="true"/>
    <LastModifiedDateTime xmlns="e5d022ff-4ce9-4922-b5a4-f245e35e2aac" xsi:nil="true"/>
    <LastPublishResultLookup xmlns="e5d022ff-4ce9-4922-b5a4-f245e35e2aac" xsi:nil="true"/>
    <VoteCount xmlns="e5d022ff-4ce9-4922-b5a4-f245e35e2aac" xsi:nil="true"/>
    <CSXUpdate xmlns="e5d022ff-4ce9-4922-b5a4-f245e35e2aac">false</CSXUpdate>
    <AssetExpire xmlns="e5d022ff-4ce9-4922-b5a4-f245e35e2aac">2100-01-01T00:00:00+00:00</AssetExpire>
    <APEditor xmlns="e5d022ff-4ce9-4922-b5a4-f245e35e2aac">
      <UserInfo>
        <DisplayName/>
        <AccountId xsi:nil="true"/>
        <AccountType/>
      </UserInfo>
    </APEditor>
    <MachineTranslated xmlns="e5d022ff-4ce9-4922-b5a4-f245e35e2aac">false</MachineTranslated>
    <Manager xmlns="e5d022ff-4ce9-4922-b5a4-f245e35e2aac" xsi:nil="true"/>
    <OriginAsset xmlns="e5d022ff-4ce9-4922-b5a4-f245e35e2aac" xsi:nil="true"/>
    <ArtSampleDocs xmlns="e5d022ff-4ce9-4922-b5a4-f245e35e2aac" xsi:nil="true"/>
    <ThumbnailAssetId xmlns="e5d022ff-4ce9-4922-b5a4-f245e35e2aac" xsi:nil="true"/>
    <TrustLevel xmlns="e5d022ff-4ce9-4922-b5a4-f245e35e2aac">2 Community Trusted</TrustLevel>
    <UALocComments xmlns="e5d022ff-4ce9-4922-b5a4-f245e35e2aac" xsi:nil="true"/>
    <BugNumber xmlns="e5d022ff-4ce9-4922-b5a4-f245e35e2aac" xsi:nil="true"/>
    <TPNamespace xmlns="e5d022ff-4ce9-4922-b5a4-f245e35e2aac" xsi:nil="true"/>
    <BusinessGroup xmlns="e5d022ff-4ce9-4922-b5a4-f245e35e2aac" xsi:nil="true"/>
    <TimesCloned xmlns="e5d022ff-4ce9-4922-b5a4-f245e35e2aac" xsi:nil="true"/>
    <TPAppVersion xmlns="e5d022ff-4ce9-4922-b5a4-f245e35e2aac" xsi:nil="true"/>
    <OpenTemplate xmlns="e5d022ff-4ce9-4922-b5a4-f245e35e2aac">true</OpenTemplate>
    <CSXSubmissionDate xmlns="e5d022ff-4ce9-4922-b5a4-f245e35e2aac">2010-08-26T00:33:22+00:00</CSXSubmissionDate>
    <CSXHash xmlns="e5d022ff-4ce9-4922-b5a4-f245e35e2aac">3lGVXtZMLLlZpznnrumlIl/9tfTMkN1V2ITK2j4YEm0=</CSXHash>
    <DSATActionTaken xmlns="e5d022ff-4ce9-4922-b5a4-f245e35e2aac" xsi:nil="true"/>
    <ParentAssetId xmlns="e5d022ff-4ce9-4922-b5a4-f245e35e2aac">TC102000567</ParentAssetId>
    <OriginalSourceMarket xmlns="e5d022ff-4ce9-4922-b5a4-f245e35e2aac" xsi:nil="true"/>
    <MarketSpecific xmlns="e5d022ff-4ce9-4922-b5a4-f245e35e2aac" xsi:nil="true"/>
    <SourceTitle xmlns="e5d022ff-4ce9-4922-b5a4-f245e35e2aac" xsi:nil="true"/>
    <UANotes xmlns="e5d022ff-4ce9-4922-b5a4-f245e35e2aac" xsi:nil="true"/>
    <ClipArtFilename xmlns="e5d022ff-4ce9-4922-b5a4-f245e35e2aac" xsi:nil="true"/>
    <IntlLocPriority xmlns="e5d022ff-4ce9-4922-b5a4-f245e35e2aac" xsi:nil="true"/>
    <Provider xmlns="e5d022ff-4ce9-4922-b5a4-f245e35e2aac" xsi:nil="true"/>
    <TPClientViewer xmlns="e5d022ff-4ce9-4922-b5a4-f245e35e2aac" xsi:nil="true"/>
    <IntlLangReview xmlns="e5d022ff-4ce9-4922-b5a4-f245e35e2aac" xsi:nil="true"/>
    <OutputCachingOn xmlns="e5d022ff-4ce9-4922-b5a4-f245e35e2aac">false</OutputCachingOn>
    <ContentItem xmlns="e5d022ff-4ce9-4922-b5a4-f245e35e2aac" xsi:nil="true"/>
    <IsDeleted xmlns="e5d022ff-4ce9-4922-b5a4-f245e35e2aac">false</IsDeleted>
    <EditorialStatus xmlns="e5d022ff-4ce9-4922-b5a4-f245e35e2aac">Complete</EditorialStatus>
    <HandoffToMSDN xmlns="e5d022ff-4ce9-4922-b5a4-f245e35e2aac" xsi:nil="true"/>
    <ShowIn xmlns="e5d022ff-4ce9-4922-b5a4-f245e35e2aac">Show everywhere</ShowIn>
    <UALocRecommendation xmlns="e5d022ff-4ce9-4922-b5a4-f245e35e2aac">Localize</UALocRecommendation>
    <LegacyData xmlns="e5d022ff-4ce9-4922-b5a4-f245e35e2aac" xsi:nil="true"/>
    <TPLaunchHelpLink xmlns="e5d022ff-4ce9-4922-b5a4-f245e35e2aac" xsi:nil="true"/>
    <Milestone xmlns="e5d022ff-4ce9-4922-b5a4-f245e35e2aac" xsi:nil="true"/>
    <Providers xmlns="e5d022ff-4ce9-4922-b5a4-f245e35e2aac">1|PN102000564| | </Providers>
    <PublishStatusLookup xmlns="e5d022ff-4ce9-4922-b5a4-f245e35e2aac">
      <Value>246902</Value>
      <Value>428125</Value>
    </PublishStatusLookup>
    <APAuthor xmlns="e5d022ff-4ce9-4922-b5a4-f245e35e2aac">
      <UserInfo>
        <DisplayName/>
        <AccountId>512</AccountId>
        <AccountType/>
      </UserInfo>
    </APAuthor>
    <APDescription xmlns="e5d022ff-4ce9-4922-b5a4-f245e35e2aac" xsi:nil="true"/>
    <IntlLangReviewer xmlns="e5d022ff-4ce9-4922-b5a4-f245e35e2aac" xsi:nil="true"/>
    <UAProjectedTotalWords xmlns="e5d022ff-4ce9-4922-b5a4-f245e35e2aac" xsi:nil="true"/>
    <AssetType xmlns="e5d022ff-4ce9-4922-b5a4-f245e35e2aac" xsi:nil="true"/>
    <IntlLangReviewDate xmlns="e5d022ff-4ce9-4922-b5a4-f245e35e2aac" xsi:nil="true"/>
    <TPFriendlyName xmlns="e5d022ff-4ce9-4922-b5a4-f245e35e2aac" xsi:nil="true"/>
    <PrimaryImageGen xmlns="e5d022ff-4ce9-4922-b5a4-f245e35e2aac">true</PrimaryImageGen>
    <TPInstallLocation xmlns="e5d022ff-4ce9-4922-b5a4-f245e35e2aac" xsi:nil="true"/>
    <PlannedPubDate xmlns="e5d022ff-4ce9-4922-b5a4-f245e35e2aac" xsi:nil="true"/>
    <PolicheckWords xmlns="e5d022ff-4ce9-4922-b5a4-f245e35e2aac" xsi:nil="true"/>
    <SubmitterId xmlns="e5d022ff-4ce9-4922-b5a4-f245e35e2aac">S-1-10-0-6-1073781881-788922368</SubmitterId>
    <TemplateStatus xmlns="e5d022ff-4ce9-4922-b5a4-f245e35e2aac" xsi:nil="true"/>
    <CSXSubmissionMarket xmlns="e5d022ff-4ce9-4922-b5a4-f245e35e2aac">2</CSXSubmissionMarket>
    <Markets xmlns="e5d022ff-4ce9-4922-b5a4-f245e35e2aac">
      <Value>2</Value>
    </Markets>
    <PublishTargets xmlns="e5d022ff-4ce9-4922-b5a4-f245e35e2aac">OfficeOnline</PublishTargets>
    <ApprovalLog xmlns="e5d022ff-4ce9-4922-b5a4-f245e35e2aac" xsi:nil="true"/>
    <BlockPublish xmlns="e5d022ff-4ce9-4922-b5a4-f245e35e2aac" xsi:nil="true"/>
    <TPComponent xmlns="e5d022ff-4ce9-4922-b5a4-f245e35e2aac" xsi:nil="true"/>
    <FriendlyTitle xmlns="e5d022ff-4ce9-4922-b5a4-f245e35e2aac" xsi:nil="true"/>
    <TPLaunchHelpLinkType xmlns="e5d022ff-4ce9-4922-b5a4-f245e35e2aac">Template</TPLaunchHelpLinkType>
    <TemplateTemplateType xmlns="e5d022ff-4ce9-4922-b5a4-f245e35e2aac">PowerPoint 12 Default</TemplateTemplateType>
    <LocOverallPublishStatusLookup xmlns="e5d022ff-4ce9-4922-b5a4-f245e35e2aac" xsi:nil="true"/>
    <LocOverallHandbackStatusLookup xmlns="e5d022ff-4ce9-4922-b5a4-f245e35e2aac" xsi:nil="true"/>
    <InternalTagsTaxHTField0 xmlns="e5d022ff-4ce9-4922-b5a4-f245e35e2aac">
      <Terms xmlns="http://schemas.microsoft.com/office/infopath/2007/PartnerControls"/>
    </InternalTagsTaxHTField0>
    <LocComments xmlns="e5d022ff-4ce9-4922-b5a4-f245e35e2aac" xsi:nil="true"/>
    <RecommendationsModifier xmlns="e5d022ff-4ce9-4922-b5a4-f245e35e2aac" xsi:nil="true"/>
    <LocOverallPreviewStatusLookup xmlns="e5d022ff-4ce9-4922-b5a4-f245e35e2aac" xsi:nil="true"/>
    <LocLastLocAttemptVersionLookup xmlns="e5d022ff-4ce9-4922-b5a4-f245e35e2aac">210</LocLastLocAttemptVersionLookup>
    <LocLastLocAttemptVersionTypeLookup xmlns="e5d022ff-4ce9-4922-b5a4-f245e35e2aac" xsi:nil="true"/>
    <LocManualTestRequired xmlns="e5d022ff-4ce9-4922-b5a4-f245e35e2aac" xsi:nil="true"/>
    <LocProcessedForHandoffsLookup xmlns="e5d022ff-4ce9-4922-b5a4-f245e35e2aac" xsi:nil="true"/>
    <LocalizationTagsTaxHTField0 xmlns="e5d022ff-4ce9-4922-b5a4-f245e35e2aac">
      <Terms xmlns="http://schemas.microsoft.com/office/infopath/2007/PartnerControls"/>
    </LocalizationTagsTaxHTField0>
    <ScenarioTagsTaxHTField0 xmlns="e5d022ff-4ce9-4922-b5a4-f245e35e2aac">
      <Terms xmlns="http://schemas.microsoft.com/office/infopath/2007/PartnerControls"/>
    </ScenarioTagsTaxHTField0>
    <LocPublishedLinkedAssetsLookup xmlns="e5d022ff-4ce9-4922-b5a4-f245e35e2aac" xsi:nil="true"/>
    <LocNewPublishedVersionLookup xmlns="e5d022ff-4ce9-4922-b5a4-f245e35e2aac" xsi:nil="true"/>
    <LocProcessedForMarketsLookup xmlns="e5d022ff-4ce9-4922-b5a4-f245e35e2aac" xsi:nil="true"/>
    <LocRecommendedHandoff xmlns="e5d022ff-4ce9-4922-b5a4-f245e35e2aac" xsi:nil="true"/>
    <FeatureTagsTaxHTField0 xmlns="e5d022ff-4ce9-4922-b5a4-f245e35e2aac">
      <Terms xmlns="http://schemas.microsoft.com/office/infopath/2007/PartnerControls"/>
    </FeatureTagsTaxHTField0>
    <LocOverallLocStatusLookup xmlns="e5d022ff-4ce9-4922-b5a4-f245e35e2aac" xsi:nil="true"/>
    <TaxCatchAll xmlns="e5d022ff-4ce9-4922-b5a4-f245e35e2aac"/>
    <LocPublishedDependentAssetsLookup xmlns="e5d022ff-4ce9-4922-b5a4-f245e35e2aac" xsi:nil="true"/>
    <CampaignTagsTaxHTField0 xmlns="e5d022ff-4ce9-4922-b5a4-f245e35e2aac">
      <Terms xmlns="http://schemas.microsoft.com/office/infopath/2007/PartnerControls"/>
    </CampaignTagsTaxHTField0>
    <OriginalRelease xmlns="e5d022ff-4ce9-4922-b5a4-f245e35e2aac">14</OriginalRelease>
    <LocMarketGroupTiers2 xmlns="e5d022ff-4ce9-4922-b5a4-f245e35e2aac" xsi:nil="true"/>
  </documentManagement>
</p:properties>
</file>

<file path=customXml/itemProps1.xml><?xml version="1.0" encoding="utf-8"?>
<ds:datastoreItem xmlns:ds="http://schemas.openxmlformats.org/officeDocument/2006/customXml" ds:itemID="{8B46F8D4-E755-41C1-A64F-7A743382DB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d022ff-4ce9-4922-b5a4-f245e35e2a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FEFC65-C827-4FD4-B857-1C913E3826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4B33C0-CF77-4F91-848D-B2B761AF4061}">
  <ds:schemaRefs>
    <ds:schemaRef ds:uri="http://schemas.microsoft.com/office/2006/metadata/properties"/>
    <ds:schemaRef ds:uri="http://schemas.microsoft.com/office/infopath/2007/PartnerControls"/>
    <ds:schemaRef ds:uri="e5d022ff-4ce9-4922-b5a4-f245e35e2aa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 Caderneta</Template>
  <TotalTime>77</TotalTime>
  <Words>192</Words>
  <Application>Microsoft Office PowerPoint</Application>
  <PresentationFormat>Apresentação na tela (4:3)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Verdana</vt:lpstr>
      <vt:lpstr>Wingdings</vt:lpstr>
      <vt:lpstr>Tema P Aplicativo</vt:lpstr>
      <vt:lpstr>Técnica de Avaliação de DX</vt:lpstr>
      <vt:lpstr>API AlchemyLanguage Emotion Analysis</vt:lpstr>
      <vt:lpstr>API AlchemyLanguage Emotion Analysis</vt:lpstr>
      <vt:lpstr>API AlchemyLanguage Emotion Analysis</vt:lpstr>
      <vt:lpstr>API AlchemyLanguage Emotion Analysis</vt:lpstr>
      <vt:lpstr>API AlchemyLanguage Emotion Analysis</vt:lpstr>
      <vt:lpstr>API AlchemyLanguage Emotion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 de Avaliação de DX</dc:title>
  <dc:creator>Fabian de Oliveira Lopes</dc:creator>
  <cp:lastModifiedBy>Fabian de Oliveira Lopes</cp:lastModifiedBy>
  <cp:revision>5</cp:revision>
  <dcterms:created xsi:type="dcterms:W3CDTF">2024-05-13T16:56:33Z</dcterms:created>
  <dcterms:modified xsi:type="dcterms:W3CDTF">2024-05-15T13:36:19Z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0x01010062057737089D604C8995D725789FFFFD0400C05BDBFCDB0BE84BA6AEC1D1A4F5E4CE</vt:lpwstr>
  </property>
  <property fmtid="{D5CDD505-2E9C-101B-9397-08002B2CF9AE}" pid="3" name="ImageGenCounter">
    <vt:i4>0</vt:i4>
  </property>
  <property fmtid="{D5CDD505-2E9C-101B-9397-08002B2CF9AE}" pid="4" name="ImageGenStatus">
    <vt:i4>0</vt:i4>
  </property>
  <property fmtid="{D5CDD505-2E9C-101B-9397-08002B2CF9AE}" pid="5" name="PolicheckStatus">
    <vt:i4>3</vt:i4>
  </property>
  <property fmtid="{D5CDD505-2E9C-101B-9397-08002B2CF9AE}" pid="6" name="Applications">
    <vt:lpwstr>53;#;#407;#</vt:lpwstr>
  </property>
  <property fmtid="{D5CDD505-2E9C-101B-9397-08002B2CF9AE}" pid="7" name="PolicheckCounter">
    <vt:i4>1</vt:i4>
  </property>
  <property fmtid="{D5CDD505-2E9C-101B-9397-08002B2CF9AE}" pid="8" name="ImageGenTimestamp">
    <vt:filetime>2010-08-26T00:33:22Z</vt:filetime>
  </property>
  <property fmtid="{D5CDD505-2E9C-101B-9397-08002B2CF9AE}" pid="9" name="PolicheckTimestamp">
    <vt:filetime>2011-04-27T17:34:38Z</vt:filetime>
  </property>
</Properties>
</file>