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7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r>
              <a:rPr lang="pt-BR" dirty="0"/>
              <a:t>The self-assessment </a:t>
            </a:r>
            <a:r>
              <a:rPr lang="pt-BR" dirty="0" err="1"/>
              <a:t>manikin</a:t>
            </a:r>
            <a:r>
              <a:rPr lang="pt-BR" dirty="0"/>
              <a:t> (SAM)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The self-assessment </a:t>
            </a:r>
            <a:r>
              <a:rPr lang="pt-BR" sz="3200" dirty="0" err="1"/>
              <a:t>manikin</a:t>
            </a:r>
            <a:r>
              <a:rPr lang="pt-BR" sz="3200" dirty="0"/>
              <a:t> SAM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Familiarize-se com o The Self-Assessment </a:t>
            </a:r>
            <a:r>
              <a:rPr lang="pt-BR" dirty="0" err="1"/>
              <a:t>Manikin</a:t>
            </a:r>
            <a:r>
              <a:rPr lang="pt-BR" dirty="0"/>
              <a:t> e sua estrutura. O SAM é uma escala de avaliação visual que permite medir as dimensões afetivas de valência (positividade vs. negatividade) e </a:t>
            </a:r>
            <a:r>
              <a:rPr lang="pt-BR" dirty="0" err="1"/>
              <a:t>arousal</a:t>
            </a:r>
            <a:r>
              <a:rPr lang="pt-BR" dirty="0"/>
              <a:t> (intensidade emocional) de uma experiência ou estímulo.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The self-assessment </a:t>
            </a:r>
            <a:r>
              <a:rPr lang="pt-BR" sz="3200" dirty="0" err="1"/>
              <a:t>manikin</a:t>
            </a:r>
            <a:r>
              <a:rPr lang="pt-BR" sz="3200" dirty="0"/>
              <a:t> SAM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Entenda os três componentes principais do SAM: valência, excitação e dominância. Valência refere-se à avaliação positiva ou negativa da experiência.  Excitação é nível de excitação ou intensidade emocional associada à experiência. Dominância indica o grau de controle ou influência que a experiência tem sobre o indivíduo.</a:t>
            </a:r>
          </a:p>
        </p:txBody>
      </p:sp>
    </p:spTree>
    <p:extLst>
      <p:ext uri="{BB962C8B-B14F-4D97-AF65-F5344CB8AC3E}">
        <p14:creationId xmlns:p14="http://schemas.microsoft.com/office/powerpoint/2010/main" val="150277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The self-assessment </a:t>
            </a:r>
            <a:r>
              <a:rPr lang="pt-BR" sz="3200" dirty="0" err="1"/>
              <a:t>manikin</a:t>
            </a:r>
            <a:r>
              <a:rPr lang="pt-BR" sz="3200" dirty="0"/>
              <a:t> SAM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Decida qual aspecto da experiência você deseja avaliar utilizando o SAM. Você pode estar interessado na valência, excitação, dominância ou em uma combinação desses aspectos, dependendo dos seus objetivos de pesquisa ou aplicação.</a:t>
            </a:r>
          </a:p>
        </p:txBody>
      </p:sp>
    </p:spTree>
    <p:extLst>
      <p:ext uri="{BB962C8B-B14F-4D97-AF65-F5344CB8AC3E}">
        <p14:creationId xmlns:p14="http://schemas.microsoft.com/office/powerpoint/2010/main" val="206980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The self-assessment </a:t>
            </a:r>
            <a:r>
              <a:rPr lang="pt-BR" sz="3200" dirty="0" err="1"/>
              <a:t>manikin</a:t>
            </a:r>
            <a:r>
              <a:rPr lang="pt-BR" sz="3200" dirty="0"/>
              <a:t> SAM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Forneça aos participantes uma explicação clara e sucinta sobre como o SAM funciona e o que cada componente representa. Certifique-se de que eles compreendam as escalas de valência, </a:t>
            </a:r>
            <a:r>
              <a:rPr lang="pt-BR" sz="2800" dirty="0" err="1"/>
              <a:t>arousal</a:t>
            </a:r>
            <a:r>
              <a:rPr lang="pt-BR" sz="2800" dirty="0"/>
              <a:t> e dominância e como devem indicar suas respostas.</a:t>
            </a:r>
          </a:p>
        </p:txBody>
      </p:sp>
    </p:spTree>
    <p:extLst>
      <p:ext uri="{BB962C8B-B14F-4D97-AF65-F5344CB8AC3E}">
        <p14:creationId xmlns:p14="http://schemas.microsoft.com/office/powerpoint/2010/main" val="258838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The self-assessment </a:t>
            </a:r>
            <a:r>
              <a:rPr lang="pt-BR" sz="3200" dirty="0" err="1"/>
              <a:t>manikin</a:t>
            </a:r>
            <a:r>
              <a:rPr lang="pt-BR" sz="3200" dirty="0"/>
              <a:t> SAM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Administre o SAM aos participantes de acordo com o protocolo estabelecido. Eles podem ser solicitados a avaliar uma experiência específica, uma imagem, um vídeo ou outro estímulo, atribuindo uma posição aos manequins de acordo com sua resposta em cada dimensão.</a:t>
            </a:r>
          </a:p>
        </p:txBody>
      </p:sp>
    </p:spTree>
    <p:extLst>
      <p:ext uri="{BB962C8B-B14F-4D97-AF65-F5344CB8AC3E}">
        <p14:creationId xmlns:p14="http://schemas.microsoft.com/office/powerpoint/2010/main" val="258220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9156FB-0C2A-1D47-3D9F-E7BB3098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720" y="2258952"/>
            <a:ext cx="5184576" cy="333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85</TotalTime>
  <Words>259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Verdana</vt:lpstr>
      <vt:lpstr>Wingdings</vt:lpstr>
      <vt:lpstr>Tema P Aplicativo</vt:lpstr>
      <vt:lpstr>Técnica de Avaliação de DX</vt:lpstr>
      <vt:lpstr>The self-assessment manikin SAM</vt:lpstr>
      <vt:lpstr>The self-assessment manikin SAM</vt:lpstr>
      <vt:lpstr>The self-assessment manikin SAM</vt:lpstr>
      <vt:lpstr>The self-assessment manikin SAM</vt:lpstr>
      <vt:lpstr>The self-assessment manikin SAM</vt:lpstr>
      <vt:lpstr>Questionário Circumflexo de Russel sobre emoções positivas e negativas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7</cp:revision>
  <dcterms:created xsi:type="dcterms:W3CDTF">2024-05-13T16:56:33Z</dcterms:created>
  <dcterms:modified xsi:type="dcterms:W3CDTF">2024-05-15T13:46:24Z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