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7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pPr algn="just"/>
            <a:r>
              <a:rPr lang="pt-B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Intrinsic</a:t>
            </a:r>
            <a:r>
              <a:rPr lang="pt-B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Motivation</a:t>
            </a:r>
            <a:r>
              <a:rPr lang="pt-B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Inventory</a:t>
            </a:r>
            <a:r>
              <a:rPr lang="pt-B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- IMI (versão reduzida para DX)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Comece familiarizando-se com o </a:t>
            </a:r>
            <a:r>
              <a:rPr lang="pt-BR" dirty="0" err="1"/>
              <a:t>Intrinsic</a:t>
            </a:r>
            <a:r>
              <a:rPr lang="pt-BR" dirty="0"/>
              <a:t> </a:t>
            </a:r>
            <a:r>
              <a:rPr lang="pt-BR" dirty="0" err="1"/>
              <a:t>Motivation</a:t>
            </a:r>
            <a:r>
              <a:rPr lang="pt-BR" dirty="0"/>
              <a:t> </a:t>
            </a:r>
            <a:r>
              <a:rPr lang="pt-BR" dirty="0" err="1"/>
              <a:t>Inventory</a:t>
            </a:r>
            <a:r>
              <a:rPr lang="pt-BR" dirty="0"/>
              <a:t> (IMI) e sua versão reduzida para DX. Entenda que o IMI é um instrumento psicométrico utilizado para medir a motivação intrínseca em diversas áreas, incluindo o desenvolvimento de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Obtenha a versão reduzida do IMI específica para o contexto de Desenvolvimento de Software. Certifique-se de que você tem acesso à versão mais recente do instrumento e esteja ciente das instruções fornecidas pelos autores.</a:t>
            </a:r>
          </a:p>
        </p:txBody>
      </p:sp>
    </p:spTree>
    <p:extLst>
      <p:ext uri="{BB962C8B-B14F-4D97-AF65-F5344CB8AC3E}">
        <p14:creationId xmlns:p14="http://schemas.microsoft.com/office/powerpoint/2010/main" val="115316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Compreenda as subescalas incluídas na versão reduzida do IMI para DX. Essas subescalas podem incluir itens relacionados à autodeterminação, competência percebida, interesse e valorização do trabalho no contexto do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148172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Prepare os participantes para a avaliação utilizando o IMI. Explique o propósito da avaliação, as subescalas que serão avaliadas e como os participantes devem responder aos itens do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42420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participantes devem ler cada item do questionário IMI e indicar o quanto concordam ou discordam com cada afirmação apresentada. Eles geralmente respondem utilizando uma escala de </a:t>
            </a:r>
            <a:r>
              <a:rPr lang="pt-BR" dirty="0" err="1"/>
              <a:t>Likert</a:t>
            </a:r>
            <a:r>
              <a:rPr lang="pt-BR" dirty="0"/>
              <a:t>, variando de "discordo totalmente" a "concordo totalmente".</a:t>
            </a:r>
          </a:p>
        </p:txBody>
      </p:sp>
    </p:spTree>
    <p:extLst>
      <p:ext uri="{BB962C8B-B14F-4D97-AF65-F5344CB8AC3E}">
        <p14:creationId xmlns:p14="http://schemas.microsoft.com/office/powerpoint/2010/main" val="38645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Intrinsic</a:t>
            </a:r>
            <a:r>
              <a:rPr lang="pt-BR" sz="3200" dirty="0"/>
              <a:t> </a:t>
            </a:r>
            <a:r>
              <a:rPr lang="pt-BR" sz="3200" dirty="0" err="1"/>
              <a:t>Motivation</a:t>
            </a:r>
            <a:r>
              <a:rPr lang="pt-BR" sz="3200" dirty="0"/>
              <a:t> </a:t>
            </a:r>
            <a:r>
              <a:rPr lang="pt-BR" sz="3200" dirty="0" err="1"/>
              <a:t>Inventory</a:t>
            </a:r>
            <a:r>
              <a:rPr lang="pt-BR" sz="3200" dirty="0"/>
              <a:t> - IMI (versão reduzida para DX)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Analise os dados coletados a partir das respostas do IMI. Calcule escores totais para as subescalas do instrumento e examine respostas individuais para identificar padrões ou tendências relacionadas à motivação intrínseca no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134175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156FB-0C2A-1D47-3D9F-E7BB3098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6891" y="2060849"/>
            <a:ext cx="6634234" cy="373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100</TotalTime>
  <Words>314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Times New Roman</vt:lpstr>
      <vt:lpstr>Verdana</vt:lpstr>
      <vt:lpstr>Wingdings</vt:lpstr>
      <vt:lpstr>Tema P Aplicativo</vt:lpstr>
      <vt:lpstr>Técnica de Avaliação de DX</vt:lpstr>
      <vt:lpstr>Intrinsic Motivation Inventory - IMI (versão reduzida para DX)</vt:lpstr>
      <vt:lpstr>Intrinsic Motivation Inventory - IMI (versão reduzida para DX)</vt:lpstr>
      <vt:lpstr>Intrinsic Motivation Inventory - IMI (versão reduzida para DX)</vt:lpstr>
      <vt:lpstr>Intrinsic Motivation Inventory - IMI (versão reduzida para DX)</vt:lpstr>
      <vt:lpstr>Intrinsic Motivation Inventory - IMI (versão reduzida para DX)</vt:lpstr>
      <vt:lpstr>Intrinsic Motivation Inventory - IMI (versão reduzida para DX)</vt:lpstr>
      <vt:lpstr>Questionário Circumflexo de Russel sobre emoções positivas e negativas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9</cp:revision>
  <dcterms:created xsi:type="dcterms:W3CDTF">2024-05-13T16:56:33Z</dcterms:created>
  <dcterms:modified xsi:type="dcterms:W3CDTF">2024-05-15T14:01:09Z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