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17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pt-BR" noProof="0"/>
              <a:t>Clique no ícone para adicionar tabela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85E66B7-2EE7-4908-81F9-ACC676EA5115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pt-BR"/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8E608-C0A7-4293-8F4F-4F70ABA739C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 de Avaliação de DX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8062664" cy="1600200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Questionário de avaliação de DX em </a:t>
            </a:r>
            <a:r>
              <a:rPr lang="pt-B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Deep</a:t>
            </a:r>
            <a:r>
              <a:rPr lang="pt-B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Learning (DL)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de avaliação de DX em </a:t>
            </a:r>
            <a:r>
              <a:rPr lang="pt-BR" sz="3200" dirty="0" err="1"/>
              <a:t>Deep</a:t>
            </a:r>
            <a:r>
              <a:rPr lang="pt-BR" sz="3200" dirty="0"/>
              <a:t> Learning (DL)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Comece entendendo o propósito do questionário de avaliação de DX em </a:t>
            </a:r>
            <a:r>
              <a:rPr lang="pt-BR" dirty="0" err="1"/>
              <a:t>Deep</a:t>
            </a:r>
            <a:r>
              <a:rPr lang="pt-BR" dirty="0"/>
              <a:t> Learning. Compreenda que o objetivo é avaliar a experiência do usuário (UX) e a usabilidade de sistemas ou aplicativos baseados em </a:t>
            </a:r>
            <a:r>
              <a:rPr lang="pt-BR" dirty="0" err="1"/>
              <a:t>Deep</a:t>
            </a:r>
            <a:r>
              <a:rPr lang="pt-BR" dirty="0"/>
              <a:t>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de avaliação de DX em </a:t>
            </a:r>
            <a:r>
              <a:rPr lang="pt-BR" sz="3200" dirty="0" err="1"/>
              <a:t>Deep</a:t>
            </a:r>
            <a:r>
              <a:rPr lang="pt-BR" sz="3200" dirty="0"/>
              <a:t> Learning (DL)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Identifique as dimensões ou aspectos específicos que você deseja avaliar utilizando o questionário de DX em </a:t>
            </a:r>
            <a:r>
              <a:rPr lang="pt-BR" dirty="0" err="1"/>
              <a:t>Deep</a:t>
            </a:r>
            <a:r>
              <a:rPr lang="pt-BR" dirty="0"/>
              <a:t> Learning. Isso pode incluir a facilidade de uso, eficácia, eficiência, satisfação do usuário,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81103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de avaliação de DX em </a:t>
            </a:r>
            <a:r>
              <a:rPr lang="pt-BR" sz="3200" dirty="0" err="1"/>
              <a:t>Deep</a:t>
            </a:r>
            <a:r>
              <a:rPr lang="pt-BR" sz="3200" dirty="0"/>
              <a:t> Learning (DL)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Realize um piloto do questionário com um pequeno grupo de usuários para verificar sua clareza, relevância e eficácia. Faça ajustes conforme necessário com base no feedback recebido dos participantes do piloto.</a:t>
            </a:r>
          </a:p>
        </p:txBody>
      </p:sp>
    </p:spTree>
    <p:extLst>
      <p:ext uri="{BB962C8B-B14F-4D97-AF65-F5344CB8AC3E}">
        <p14:creationId xmlns:p14="http://schemas.microsoft.com/office/powerpoint/2010/main" val="350623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de avaliação de DX em </a:t>
            </a:r>
            <a:r>
              <a:rPr lang="pt-BR" sz="3200" dirty="0" err="1"/>
              <a:t>Deep</a:t>
            </a:r>
            <a:r>
              <a:rPr lang="pt-BR" sz="3200" dirty="0"/>
              <a:t> Learning (DL)</a:t>
            </a:r>
            <a:endParaRPr lang="en-US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Administre o questionário aos participantes de acordo com o protocolo estabelecido. </a:t>
            </a:r>
            <a:r>
              <a:rPr lang="pt-BR"/>
              <a:t>Pode ser por meio de entrevistas, questionários online ou presenciais, dependendo da sua preferência e das circunstâncias.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Questionário </a:t>
            </a:r>
            <a:r>
              <a:rPr lang="pt-BR" sz="3200" dirty="0" err="1"/>
              <a:t>Circumflexo</a:t>
            </a:r>
            <a:r>
              <a:rPr lang="pt-BR" sz="3200" dirty="0"/>
              <a:t> de Russel sobre emoções positivas e negativas</a:t>
            </a:r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9156FB-0C2A-1D47-3D9F-E7BB3098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56253" y="2060849"/>
            <a:ext cx="3975510" cy="373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4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 Aplicativo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2057737089D604C8995D725789FFFFD0400C05BDBFCDB0BE84BA6AEC1D1A4F5E4CE" ma:contentTypeVersion="56" ma:contentTypeDescription="Create a new document." ma:contentTypeScope="" ma:versionID="c5c786f17e9890b7d2875e0bb647f603">
  <xsd:schema xmlns:xsd="http://www.w3.org/2001/XMLSchema" xmlns:xs="http://www.w3.org/2001/XMLSchema" xmlns:p="http://schemas.microsoft.com/office/2006/metadata/properties" xmlns:ns2="e5d022ff-4ce9-4922-b5a4-f245e35e2aac" targetNamespace="http://schemas.microsoft.com/office/2006/metadata/properties" ma:root="true" ma:fieldsID="3dddc4782ba87b44f6678511fd2b89e9" ns2:_="">
    <xsd:import namespace="e5d022ff-4ce9-4922-b5a4-f245e35e2aa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022ff-4ce9-4922-b5a4-f245e35e2aa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ae2f8e70-a23c-4d77-9ad6-ea38e2352880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E053CDA-25E6-45C3-8DB3-AEDB8C2D0B9A}" ma:internalName="CSXSubmissionMarket" ma:readOnly="false" ma:showField="MarketName" ma:web="e5d022ff-4ce9-4922-b5a4-f245e35e2aa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e79027b-5c14-42ce-a448-02002c169e4a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E1DF242F-2A85-4892-885C-E072ACF78A23}" ma:internalName="InProjectListLookup" ma:readOnly="true" ma:showField="InProjectLis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e822bdd4-da07-482e-8962-d405657c171a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E1DF242F-2A85-4892-885C-E072ACF78A23}" ma:internalName="LastCompleteVersionLookup" ma:readOnly="true" ma:showField="LastComplete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E1DF242F-2A85-4892-885C-E072ACF78A23}" ma:internalName="LastPreviewErrorLookup" ma:readOnly="true" ma:showField="LastPreview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E1DF242F-2A85-4892-885C-E072ACF78A23}" ma:internalName="LastPreviewResultLookup" ma:readOnly="true" ma:showField="LastPreview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E1DF242F-2A85-4892-885C-E072ACF78A23}" ma:internalName="LastPreviewAttemptDateLookup" ma:readOnly="true" ma:showField="LastPreview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E1DF242F-2A85-4892-885C-E072ACF78A23}" ma:internalName="LastPreviewedByLookup" ma:readOnly="true" ma:showField="LastPreview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E1DF242F-2A85-4892-885C-E072ACF78A23}" ma:internalName="LastPreviewTimeLookup" ma:readOnly="true" ma:showField="LastPreview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E1DF242F-2A85-4892-885C-E072ACF78A23}" ma:internalName="LastPreviewVersionLookup" ma:readOnly="true" ma:showField="LastPreview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E1DF242F-2A85-4892-885C-E072ACF78A23}" ma:internalName="LastPublishErrorLookup" ma:readOnly="true" ma:showField="LastPublishError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E1DF242F-2A85-4892-885C-E072ACF78A23}" ma:internalName="LastPublishResultLookup" ma:readOnly="true" ma:showField="LastPublishResult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E1DF242F-2A85-4892-885C-E072ACF78A23}" ma:internalName="LastPublishAttemptDateLookup" ma:readOnly="true" ma:showField="LastPublishAttemptDat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E1DF242F-2A85-4892-885C-E072ACF78A23}" ma:internalName="LastPublishedByLookup" ma:readOnly="true" ma:showField="LastPublishedBy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E1DF242F-2A85-4892-885C-E072ACF78A23}" ma:internalName="LastPublishTimeLookup" ma:readOnly="true" ma:showField="LastPublishTi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E1DF242F-2A85-4892-885C-E072ACF78A23}" ma:internalName="LastPublishVersionLookup" ma:readOnly="true" ma:showField="LastPublishVersion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D8789D1B-66E7-4538-930C-3B8C6A9D68AA}" ma:internalName="LocLastLocAttemptVersionLookup" ma:readOnly="false" ma:showField="LastLocAttemptVersion" ma:web="e5d022ff-4ce9-4922-b5a4-f245e35e2aac">
      <xsd:simpleType>
        <xsd:restriction base="dms:Lookup"/>
      </xsd:simpleType>
    </xsd:element>
    <xsd:element name="LocLastLocAttemptVersionTypeLookup" ma:index="71" nillable="true" ma:displayName="Loc Last Loc Attempt Version Type" ma:default="" ma:list="{D8789D1B-66E7-4538-930C-3B8C6A9D68AA}" ma:internalName="LocLastLocAttemptVersionTypeLookup" ma:readOnly="true" ma:showField="LastLocAttemptVersionType" ma:web="e5d022ff-4ce9-4922-b5a4-f245e35e2aa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D8789D1B-66E7-4538-930C-3B8C6A9D68AA}" ma:internalName="LocNewPublishedVersionLookup" ma:readOnly="true" ma:showField="NewPublishedVersion" ma:web="e5d022ff-4ce9-4922-b5a4-f245e35e2aac">
      <xsd:simpleType>
        <xsd:restriction base="dms:Lookup"/>
      </xsd:simpleType>
    </xsd:element>
    <xsd:element name="LocOverallHandbackStatusLookup" ma:index="75" nillable="true" ma:displayName="Loc Overall Handback Status" ma:default="" ma:list="{D8789D1B-66E7-4538-930C-3B8C6A9D68AA}" ma:internalName="LocOverallHandbackStatusLookup" ma:readOnly="true" ma:showField="OverallHandbackStatus" ma:web="e5d022ff-4ce9-4922-b5a4-f245e35e2aac">
      <xsd:simpleType>
        <xsd:restriction base="dms:Lookup"/>
      </xsd:simpleType>
    </xsd:element>
    <xsd:element name="LocOverallLocStatusLookup" ma:index="76" nillable="true" ma:displayName="Loc Overall Localize Status" ma:default="" ma:list="{D8789D1B-66E7-4538-930C-3B8C6A9D68AA}" ma:internalName="LocOverallLocStatusLookup" ma:readOnly="true" ma:showField="OverallLocStatus" ma:web="e5d022ff-4ce9-4922-b5a4-f245e35e2aac">
      <xsd:simpleType>
        <xsd:restriction base="dms:Lookup"/>
      </xsd:simpleType>
    </xsd:element>
    <xsd:element name="LocOverallPreviewStatusLookup" ma:index="77" nillable="true" ma:displayName="Loc Overall Preview Status" ma:default="" ma:list="{D8789D1B-66E7-4538-930C-3B8C6A9D68AA}" ma:internalName="LocOverallPreviewStatusLookup" ma:readOnly="true" ma:showField="OverallPreviewStatus" ma:web="e5d022ff-4ce9-4922-b5a4-f245e35e2aac">
      <xsd:simpleType>
        <xsd:restriction base="dms:Lookup"/>
      </xsd:simpleType>
    </xsd:element>
    <xsd:element name="LocOverallPublishStatusLookup" ma:index="78" nillable="true" ma:displayName="Loc Overall Publish Status" ma:default="" ma:list="{D8789D1B-66E7-4538-930C-3B8C6A9D68AA}" ma:internalName="LocOverallPublishStatusLookup" ma:readOnly="true" ma:showField="OverallPublishStatus" ma:web="e5d022ff-4ce9-4922-b5a4-f245e35e2aa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D8789D1B-66E7-4538-930C-3B8C6A9D68AA}" ma:internalName="LocProcessedForHandoffsLookup" ma:readOnly="true" ma:showField="ProcessedForHandoffs" ma:web="e5d022ff-4ce9-4922-b5a4-f245e35e2aac">
      <xsd:simpleType>
        <xsd:restriction base="dms:Lookup"/>
      </xsd:simpleType>
    </xsd:element>
    <xsd:element name="LocProcessedForMarketsLookup" ma:index="81" nillable="true" ma:displayName="Loc Processed For Markets" ma:default="" ma:list="{D8789D1B-66E7-4538-930C-3B8C6A9D68AA}" ma:internalName="LocProcessedForMarketsLookup" ma:readOnly="true" ma:showField="ProcessedForMarkets" ma:web="e5d022ff-4ce9-4922-b5a4-f245e35e2aac">
      <xsd:simpleType>
        <xsd:restriction base="dms:Lookup"/>
      </xsd:simpleType>
    </xsd:element>
    <xsd:element name="LocPublishedDependentAssetsLookup" ma:index="82" nillable="true" ma:displayName="Loc Published Dependent Assets" ma:default="" ma:list="{D8789D1B-66E7-4538-930C-3B8C6A9D68AA}" ma:internalName="LocPublishedDependentAssetsLookup" ma:readOnly="true" ma:showField="PublishedDependentAssets" ma:web="e5d022ff-4ce9-4922-b5a4-f245e35e2aac">
      <xsd:simpleType>
        <xsd:restriction base="dms:Lookup"/>
      </xsd:simpleType>
    </xsd:element>
    <xsd:element name="LocPublishedLinkedAssetsLookup" ma:index="83" nillable="true" ma:displayName="Loc Published Linked Assets" ma:default="" ma:list="{D8789D1B-66E7-4538-930C-3B8C6A9D68AA}" ma:internalName="LocPublishedLinkedAssetsLookup" ma:readOnly="true" ma:showField="PublishedLinkedAssets" ma:web="e5d022ff-4ce9-4922-b5a4-f245e35e2aa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63236a87-6c6d-4a5b-9fe1-c805ecae0bb8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E053CDA-25E6-45C3-8DB3-AEDB8C2D0B9A}" ma:internalName="Markets" ma:readOnly="false" ma:showField="MarketName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E1DF242F-2A85-4892-885C-E072ACF78A23}" ma:internalName="NumOfRatingsLookup" ma:readOnly="true" ma:showField="NumOfRating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E1DF242F-2A85-4892-885C-E072ACF78A23}" ma:internalName="PublishStatusLookup" ma:readOnly="false" ma:showField="PublishStatus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67a15031-dfad-40a3-960d-7cc941d4a9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2f397b98-bdf6-47da-a1ac-484548f5e091}" ma:internalName="TaxCatchAll" ma:showField="CatchAllData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2f397b98-bdf6-47da-a1ac-484548f5e091}" ma:internalName="TaxCatchAllLabel" ma:readOnly="true" ma:showField="CatchAllDataLabel" ma:web="e5d022ff-4ce9-4922-b5a4-f245e35e2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CommandLine xmlns="e5d022ff-4ce9-4922-b5a4-f245e35e2aac" xsi:nil="true"/>
    <UACurrentWords xmlns="e5d022ff-4ce9-4922-b5a4-f245e35e2aac" xsi:nil="true"/>
    <TPApplication xmlns="e5d022ff-4ce9-4922-b5a4-f245e35e2aac" xsi:nil="true"/>
    <AssetId xmlns="e5d022ff-4ce9-4922-b5a4-f245e35e2aac">TP102000566</AssetId>
    <DirectSourceMarket xmlns="e5d022ff-4ce9-4922-b5a4-f245e35e2aac" xsi:nil="true"/>
    <NumericId xmlns="e5d022ff-4ce9-4922-b5a4-f245e35e2aac" xsi:nil="true"/>
    <OOCacheId xmlns="e5d022ff-4ce9-4922-b5a4-f245e35e2aac">9c15dc99-26e8-411b-a1b2-cb650f8fc98b</OOCacheId>
    <AcquiredFrom xmlns="e5d022ff-4ce9-4922-b5a4-f245e35e2aac">Internal MS</AcquiredFrom>
    <IsSearchable xmlns="e5d022ff-4ce9-4922-b5a4-f245e35e2aac">false</IsSearchable>
    <Downloads xmlns="e5d022ff-4ce9-4922-b5a4-f245e35e2aac">0</Downloads>
    <ApprovalStatus xmlns="e5d022ff-4ce9-4922-b5a4-f245e35e2aac">ApprovedAutomatic</ApprovalStatus>
    <AssetStart xmlns="e5d022ff-4ce9-4922-b5a4-f245e35e2aac">2010-08-26T00:33:22+00:00</AssetStart>
    <CrawlForDependencies xmlns="e5d022ff-4ce9-4922-b5a4-f245e35e2aac">false</CrawlForDependencies>
    <EditorialTags xmlns="e5d022ff-4ce9-4922-b5a4-f245e35e2aac" xsi:nil="true"/>
    <TPExecutable xmlns="e5d022ff-4ce9-4922-b5a4-f245e35e2aac" xsi:nil="true"/>
    <LastHandOff xmlns="e5d022ff-4ce9-4922-b5a4-f245e35e2aac" xsi:nil="true"/>
    <LastModifiedDateTime xmlns="e5d022ff-4ce9-4922-b5a4-f245e35e2aac" xsi:nil="true"/>
    <LastPublishResultLookup xmlns="e5d022ff-4ce9-4922-b5a4-f245e35e2aac" xsi:nil="true"/>
    <VoteCount xmlns="e5d022ff-4ce9-4922-b5a4-f245e35e2aac" xsi:nil="true"/>
    <CSXUpdate xmlns="e5d022ff-4ce9-4922-b5a4-f245e35e2aac">false</CSXUpdate>
    <AssetExpire xmlns="e5d022ff-4ce9-4922-b5a4-f245e35e2aac">2100-01-01T00:00:00+00:00</AssetExpire>
    <APEditor xmlns="e5d022ff-4ce9-4922-b5a4-f245e35e2aac">
      <UserInfo>
        <DisplayName/>
        <AccountId xsi:nil="true"/>
        <AccountType/>
      </UserInfo>
    </APEditor>
    <MachineTranslated xmlns="e5d022ff-4ce9-4922-b5a4-f245e35e2aac">false</MachineTranslated>
    <Manager xmlns="e5d022ff-4ce9-4922-b5a4-f245e35e2aac" xsi:nil="true"/>
    <OriginAsset xmlns="e5d022ff-4ce9-4922-b5a4-f245e35e2aac" xsi:nil="true"/>
    <ArtSampleDocs xmlns="e5d022ff-4ce9-4922-b5a4-f245e35e2aac" xsi:nil="true"/>
    <ThumbnailAssetId xmlns="e5d022ff-4ce9-4922-b5a4-f245e35e2aac" xsi:nil="true"/>
    <TrustLevel xmlns="e5d022ff-4ce9-4922-b5a4-f245e35e2aac">2 Community Trusted</TrustLevel>
    <UALocComments xmlns="e5d022ff-4ce9-4922-b5a4-f245e35e2aac" xsi:nil="true"/>
    <BugNumber xmlns="e5d022ff-4ce9-4922-b5a4-f245e35e2aac" xsi:nil="true"/>
    <TPNamespace xmlns="e5d022ff-4ce9-4922-b5a4-f245e35e2aac" xsi:nil="true"/>
    <BusinessGroup xmlns="e5d022ff-4ce9-4922-b5a4-f245e35e2aac" xsi:nil="true"/>
    <TimesCloned xmlns="e5d022ff-4ce9-4922-b5a4-f245e35e2aac" xsi:nil="true"/>
    <TPAppVersion xmlns="e5d022ff-4ce9-4922-b5a4-f245e35e2aac" xsi:nil="true"/>
    <OpenTemplate xmlns="e5d022ff-4ce9-4922-b5a4-f245e35e2aac">true</OpenTemplate>
    <CSXSubmissionDate xmlns="e5d022ff-4ce9-4922-b5a4-f245e35e2aac">2010-08-26T00:33:22+00:00</CSXSubmissionDate>
    <CSXHash xmlns="e5d022ff-4ce9-4922-b5a4-f245e35e2aac">3lGVXtZMLLlZpznnrumlIl/9tfTMkN1V2ITK2j4YEm0=</CSXHash>
    <DSATActionTaken xmlns="e5d022ff-4ce9-4922-b5a4-f245e35e2aac" xsi:nil="true"/>
    <ParentAssetId xmlns="e5d022ff-4ce9-4922-b5a4-f245e35e2aac">TC102000567</ParentAssetId>
    <OriginalSourceMarket xmlns="e5d022ff-4ce9-4922-b5a4-f245e35e2aac" xsi:nil="true"/>
    <MarketSpecific xmlns="e5d022ff-4ce9-4922-b5a4-f245e35e2aac" xsi:nil="true"/>
    <SourceTitle xmlns="e5d022ff-4ce9-4922-b5a4-f245e35e2aac" xsi:nil="true"/>
    <UANotes xmlns="e5d022ff-4ce9-4922-b5a4-f245e35e2aac" xsi:nil="true"/>
    <ClipArtFilename xmlns="e5d022ff-4ce9-4922-b5a4-f245e35e2aac" xsi:nil="true"/>
    <IntlLocPriority xmlns="e5d022ff-4ce9-4922-b5a4-f245e35e2aac" xsi:nil="true"/>
    <Provider xmlns="e5d022ff-4ce9-4922-b5a4-f245e35e2aac" xsi:nil="true"/>
    <TPClientViewer xmlns="e5d022ff-4ce9-4922-b5a4-f245e35e2aac" xsi:nil="true"/>
    <IntlLangReview xmlns="e5d022ff-4ce9-4922-b5a4-f245e35e2aac" xsi:nil="true"/>
    <OutputCachingOn xmlns="e5d022ff-4ce9-4922-b5a4-f245e35e2aac">false</OutputCachingOn>
    <ContentItem xmlns="e5d022ff-4ce9-4922-b5a4-f245e35e2aac" xsi:nil="true"/>
    <IsDeleted xmlns="e5d022ff-4ce9-4922-b5a4-f245e35e2aac">false</IsDeleted>
    <EditorialStatus xmlns="e5d022ff-4ce9-4922-b5a4-f245e35e2aac">Complete</EditorialStatus>
    <HandoffToMSDN xmlns="e5d022ff-4ce9-4922-b5a4-f245e35e2aac" xsi:nil="true"/>
    <ShowIn xmlns="e5d022ff-4ce9-4922-b5a4-f245e35e2aac">Show everywhere</ShowIn>
    <UALocRecommendation xmlns="e5d022ff-4ce9-4922-b5a4-f245e35e2aac">Localize</UALocRecommendation>
    <LegacyData xmlns="e5d022ff-4ce9-4922-b5a4-f245e35e2aac" xsi:nil="true"/>
    <TPLaunchHelpLink xmlns="e5d022ff-4ce9-4922-b5a4-f245e35e2aac" xsi:nil="true"/>
    <Milestone xmlns="e5d022ff-4ce9-4922-b5a4-f245e35e2aac" xsi:nil="true"/>
    <Providers xmlns="e5d022ff-4ce9-4922-b5a4-f245e35e2aac">1|PN102000564| | </Providers>
    <PublishStatusLookup xmlns="e5d022ff-4ce9-4922-b5a4-f245e35e2aac">
      <Value>246902</Value>
      <Value>428125</Value>
    </PublishStatusLookup>
    <APAuthor xmlns="e5d022ff-4ce9-4922-b5a4-f245e35e2aac">
      <UserInfo>
        <DisplayName/>
        <AccountId>512</AccountId>
        <AccountType/>
      </UserInfo>
    </APAuthor>
    <APDescription xmlns="e5d022ff-4ce9-4922-b5a4-f245e35e2aac" xsi:nil="true"/>
    <IntlLangReviewer xmlns="e5d022ff-4ce9-4922-b5a4-f245e35e2aac" xsi:nil="true"/>
    <UAProjectedTotalWords xmlns="e5d022ff-4ce9-4922-b5a4-f245e35e2aac" xsi:nil="true"/>
    <AssetType xmlns="e5d022ff-4ce9-4922-b5a4-f245e35e2aac" xsi:nil="true"/>
    <IntlLangReviewDate xmlns="e5d022ff-4ce9-4922-b5a4-f245e35e2aac" xsi:nil="true"/>
    <TPFriendlyName xmlns="e5d022ff-4ce9-4922-b5a4-f245e35e2aac" xsi:nil="true"/>
    <PrimaryImageGen xmlns="e5d022ff-4ce9-4922-b5a4-f245e35e2aac">true</PrimaryImageGen>
    <TPInstallLocation xmlns="e5d022ff-4ce9-4922-b5a4-f245e35e2aac" xsi:nil="true"/>
    <PlannedPubDate xmlns="e5d022ff-4ce9-4922-b5a4-f245e35e2aac" xsi:nil="true"/>
    <PolicheckWords xmlns="e5d022ff-4ce9-4922-b5a4-f245e35e2aac" xsi:nil="true"/>
    <SubmitterId xmlns="e5d022ff-4ce9-4922-b5a4-f245e35e2aac">S-1-10-0-6-1073781881-788922368</SubmitterId>
    <TemplateStatus xmlns="e5d022ff-4ce9-4922-b5a4-f245e35e2aac" xsi:nil="true"/>
    <CSXSubmissionMarket xmlns="e5d022ff-4ce9-4922-b5a4-f245e35e2aac">2</CSXSubmissionMarket>
    <Markets xmlns="e5d022ff-4ce9-4922-b5a4-f245e35e2aac">
      <Value>2</Value>
    </Markets>
    <PublishTargets xmlns="e5d022ff-4ce9-4922-b5a4-f245e35e2aac">OfficeOnline</PublishTargets>
    <ApprovalLog xmlns="e5d022ff-4ce9-4922-b5a4-f245e35e2aac" xsi:nil="true"/>
    <BlockPublish xmlns="e5d022ff-4ce9-4922-b5a4-f245e35e2aac" xsi:nil="true"/>
    <TPComponent xmlns="e5d022ff-4ce9-4922-b5a4-f245e35e2aac" xsi:nil="true"/>
    <FriendlyTitle xmlns="e5d022ff-4ce9-4922-b5a4-f245e35e2aac" xsi:nil="true"/>
    <TPLaunchHelpLinkType xmlns="e5d022ff-4ce9-4922-b5a4-f245e35e2aac">Template</TPLaunchHelpLinkType>
    <TemplateTemplateType xmlns="e5d022ff-4ce9-4922-b5a4-f245e35e2aac">PowerPoint 12 Default</TemplateTemplateType>
    <LocOverallPublishStatusLookup xmlns="e5d022ff-4ce9-4922-b5a4-f245e35e2aac" xsi:nil="true"/>
    <LocOverallHandbackStatusLookup xmlns="e5d022ff-4ce9-4922-b5a4-f245e35e2aac" xsi:nil="true"/>
    <InternalTagsTaxHTField0 xmlns="e5d022ff-4ce9-4922-b5a4-f245e35e2aac">
      <Terms xmlns="http://schemas.microsoft.com/office/infopath/2007/PartnerControls"/>
    </InternalTagsTaxHTField0>
    <LocComments xmlns="e5d022ff-4ce9-4922-b5a4-f245e35e2aac" xsi:nil="true"/>
    <RecommendationsModifier xmlns="e5d022ff-4ce9-4922-b5a4-f245e35e2aac" xsi:nil="true"/>
    <LocOverallPreviewStatusLookup xmlns="e5d022ff-4ce9-4922-b5a4-f245e35e2aac" xsi:nil="true"/>
    <LocLastLocAttemptVersionLookup xmlns="e5d022ff-4ce9-4922-b5a4-f245e35e2aac">210</LocLastLocAttemptVersionLookup>
    <LocLastLocAttemptVersionTypeLookup xmlns="e5d022ff-4ce9-4922-b5a4-f245e35e2aac" xsi:nil="true"/>
    <LocManualTestRequired xmlns="e5d022ff-4ce9-4922-b5a4-f245e35e2aac" xsi:nil="true"/>
    <LocProcessedForHandoffsLookup xmlns="e5d022ff-4ce9-4922-b5a4-f245e35e2aac" xsi:nil="true"/>
    <LocalizationTagsTaxHTField0 xmlns="e5d022ff-4ce9-4922-b5a4-f245e35e2aac">
      <Terms xmlns="http://schemas.microsoft.com/office/infopath/2007/PartnerControls"/>
    </LocalizationTagsTaxHTField0>
    <ScenarioTagsTaxHTField0 xmlns="e5d022ff-4ce9-4922-b5a4-f245e35e2aac">
      <Terms xmlns="http://schemas.microsoft.com/office/infopath/2007/PartnerControls"/>
    </ScenarioTagsTaxHTField0>
    <LocPublishedLinkedAssetsLookup xmlns="e5d022ff-4ce9-4922-b5a4-f245e35e2aac" xsi:nil="true"/>
    <LocNewPublishedVersionLookup xmlns="e5d022ff-4ce9-4922-b5a4-f245e35e2aac" xsi:nil="true"/>
    <LocProcessedForMarketsLookup xmlns="e5d022ff-4ce9-4922-b5a4-f245e35e2aac" xsi:nil="true"/>
    <LocRecommendedHandoff xmlns="e5d022ff-4ce9-4922-b5a4-f245e35e2aac" xsi:nil="true"/>
    <FeatureTagsTaxHTField0 xmlns="e5d022ff-4ce9-4922-b5a4-f245e35e2aac">
      <Terms xmlns="http://schemas.microsoft.com/office/infopath/2007/PartnerControls"/>
    </FeatureTagsTaxHTField0>
    <LocOverallLocStatusLookup xmlns="e5d022ff-4ce9-4922-b5a4-f245e35e2aac" xsi:nil="true"/>
    <TaxCatchAll xmlns="e5d022ff-4ce9-4922-b5a4-f245e35e2aac"/>
    <LocPublishedDependentAssetsLookup xmlns="e5d022ff-4ce9-4922-b5a4-f245e35e2aac" xsi:nil="true"/>
    <CampaignTagsTaxHTField0 xmlns="e5d022ff-4ce9-4922-b5a4-f245e35e2aac">
      <Terms xmlns="http://schemas.microsoft.com/office/infopath/2007/PartnerControls"/>
    </CampaignTagsTaxHTField0>
    <OriginalRelease xmlns="e5d022ff-4ce9-4922-b5a4-f245e35e2aac">14</OriginalRelease>
    <LocMarketGroupTiers2 xmlns="e5d022ff-4ce9-4922-b5a4-f245e35e2aa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B46F8D4-E755-41C1-A64F-7A743382DB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022ff-4ce9-4922-b5a4-f245e35e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B33C0-CF77-4F91-848D-B2B761AF4061}">
  <ds:schemaRefs>
    <ds:schemaRef ds:uri="http://schemas.microsoft.com/office/2006/metadata/properties"/>
    <ds:schemaRef ds:uri="http://schemas.microsoft.com/office/infopath/2007/PartnerControls"/>
    <ds:schemaRef ds:uri="e5d022ff-4ce9-4922-b5a4-f245e35e2aac"/>
  </ds:schemaRefs>
</ds:datastoreItem>
</file>

<file path=customXml/itemProps3.xml><?xml version="1.0" encoding="utf-8"?>
<ds:datastoreItem xmlns:ds="http://schemas.openxmlformats.org/officeDocument/2006/customXml" ds:itemID="{3EFEFC65-C827-4FD4-B857-1C913E382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Caderneta</Template>
  <TotalTime>107</TotalTime>
  <Words>212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Times New Roman</vt:lpstr>
      <vt:lpstr>Verdana</vt:lpstr>
      <vt:lpstr>Wingdings</vt:lpstr>
      <vt:lpstr>Tema P Aplicativo</vt:lpstr>
      <vt:lpstr>Técnica de Avaliação de DX</vt:lpstr>
      <vt:lpstr>Questionário de avaliação de DX em Deep Learning (DL)</vt:lpstr>
      <vt:lpstr>Questionário de avaliação de DX em Deep Learning (DL)</vt:lpstr>
      <vt:lpstr>Questionário de avaliação de DX em Deep Learning (DL)</vt:lpstr>
      <vt:lpstr>Questionário de avaliação de DX em Deep Learning (DL)</vt:lpstr>
      <vt:lpstr>Questionário Circumflexo de Russel sobre emoções positivas e negativas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 de Avaliação de DX</dc:title>
  <dc:creator>Fabian de Oliveira Lopes</dc:creator>
  <cp:lastModifiedBy>Fabian de Oliveira Lopes</cp:lastModifiedBy>
  <cp:revision>10</cp:revision>
  <dcterms:created xsi:type="dcterms:W3CDTF">2024-05-13T16:56:33Z</dcterms:created>
  <dcterms:modified xsi:type="dcterms:W3CDTF">2024-05-15T14:08:07Z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0x01010062057737089D604C8995D725789FFFFD0400C05BDBFCDB0BE84BA6AEC1D1A4F5E4CE</vt:lpwstr>
  </property>
  <property fmtid="{D5CDD505-2E9C-101B-9397-08002B2CF9AE}" pid="3" name="ImageGenCounter">
    <vt:i4>0</vt:i4>
  </property>
  <property fmtid="{D5CDD505-2E9C-101B-9397-08002B2CF9AE}" pid="4" name="ImageGenStatus">
    <vt:i4>0</vt:i4>
  </property>
  <property fmtid="{D5CDD505-2E9C-101B-9397-08002B2CF9AE}" pid="5" name="PolicheckStatus">
    <vt:i4>3</vt:i4>
  </property>
  <property fmtid="{D5CDD505-2E9C-101B-9397-08002B2CF9AE}" pid="6" name="Applications">
    <vt:lpwstr>53;#;#407;#</vt:lpwstr>
  </property>
  <property fmtid="{D5CDD505-2E9C-101B-9397-08002B2CF9AE}" pid="7" name="PolicheckCounter">
    <vt:i4>1</vt:i4>
  </property>
  <property fmtid="{D5CDD505-2E9C-101B-9397-08002B2CF9AE}" pid="8" name="ImageGenTimestamp">
    <vt:filetime>2010-08-26T00:33:22Z</vt:filetime>
  </property>
  <property fmtid="{D5CDD505-2E9C-101B-9397-08002B2CF9AE}" pid="9" name="PolicheckTimestamp">
    <vt:filetime>2011-04-27T17:34:38Z</vt:filetime>
  </property>
</Properties>
</file>