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59" r:id="rId8"/>
    <p:sldId id="267" r:id="rId9"/>
    <p:sldId id="269" r:id="rId10"/>
    <p:sldId id="268" r:id="rId11"/>
    <p:sldId id="270" r:id="rId12"/>
    <p:sldId id="27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custT="1"/>
      <dgm:spPr/>
      <dgm:t>
        <a:bodyPr/>
        <a:lstStyle/>
        <a:p>
          <a:pPr algn="just"/>
          <a:r>
            <a:rPr lang="en-US" sz="2000" u="sng" dirty="0">
              <a:solidFill>
                <a:schemeClr val="tx1"/>
              </a:solidFill>
            </a:rPr>
            <a:t>Study:</a:t>
          </a:r>
          <a:r>
            <a:rPr lang="en-US" sz="2000" u="none" dirty="0">
              <a:solidFill>
                <a:schemeClr val="tx1"/>
              </a:solidFill>
            </a:rPr>
            <a:t> </a:t>
          </a:r>
          <a:r>
            <a:rPr lang="en-US" sz="2000" dirty="0"/>
            <a:t>Harnessing AutoCAD designs with machine learning for smart building optimization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 algn="just"/>
          <a:r>
            <a:rPr lang="en-US" dirty="0"/>
            <a:t>International Journal of Science and Research Archive:  (research article)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 custT="1"/>
      <dgm:spPr/>
      <dgm:t>
        <a:bodyPr/>
        <a:lstStyle/>
        <a:p>
          <a:pPr algn="just"/>
          <a:r>
            <a:rPr lang="en-US" sz="2300" dirty="0"/>
            <a:t>https://ijsra.net/sites/default/files/IJSRA-2024-2336.pdf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by: Google Brain Team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Description</a:t>
          </a:r>
          <a:r>
            <a:rPr lang="en-US" b="1" dirty="0"/>
            <a:t>: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Features: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FAE1E9BE-4147-4122-B4CF-C2B78421C904}">
      <dgm:prSet/>
      <dgm:spPr/>
      <dgm:t>
        <a:bodyPr/>
        <a:lstStyle/>
        <a:p>
          <a:endParaRPr lang="en-US" dirty="0"/>
        </a:p>
      </dgm:t>
    </dgm:pt>
    <dgm:pt modelId="{A7062EAD-0D65-4E70-86A5-FCE369F1AE18}" type="parTrans" cxnId="{1CE9F5DB-CA85-4F11-8084-832570125D8E}">
      <dgm:prSet/>
      <dgm:spPr/>
      <dgm:t>
        <a:bodyPr/>
        <a:lstStyle/>
        <a:p>
          <a:endParaRPr lang="en-US"/>
        </a:p>
      </dgm:t>
    </dgm:pt>
    <dgm:pt modelId="{453C41FF-5240-4E02-980E-C0D9CC712D83}" type="sibTrans" cxnId="{1CE9F5DB-CA85-4F11-8084-832570125D8E}">
      <dgm:prSet/>
      <dgm:spPr/>
      <dgm:t>
        <a:bodyPr/>
        <a:lstStyle/>
        <a:p>
          <a:endParaRPr lang="en-US"/>
        </a:p>
      </dgm:t>
    </dgm:pt>
    <dgm:pt modelId="{6BE1199D-29F3-49CC-821A-E2203D5CA9D4}">
      <dgm:prSet/>
      <dgm:spPr/>
      <dgm:t>
        <a:bodyPr/>
        <a:lstStyle/>
        <a:p>
          <a:endParaRPr lang="en-US"/>
        </a:p>
      </dgm:t>
    </dgm:pt>
    <dgm:pt modelId="{A39D0336-5053-4650-B262-45A6A6194339}" type="parTrans" cxnId="{07327967-81C9-49F0-BFF0-22332F779815}">
      <dgm:prSet/>
      <dgm:spPr/>
      <dgm:t>
        <a:bodyPr/>
        <a:lstStyle/>
        <a:p>
          <a:endParaRPr lang="en-US"/>
        </a:p>
      </dgm:t>
    </dgm:pt>
    <dgm:pt modelId="{7A077C38-6D1C-4514-881E-04EC57751178}" type="sibTrans" cxnId="{07327967-81C9-49F0-BFF0-22332F779815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8EE24B17-6842-44D3-A96C-54F98873273A}" type="pres">
      <dgm:prSet presAssocID="{FAE1E9BE-4147-4122-B4CF-C2B78421C904}" presName="text_3" presStyleLbl="node1" presStyleIdx="2" presStyleCnt="5" custScaleX="99658" custScaleY="126612">
        <dgm:presLayoutVars>
          <dgm:bulletEnabled val="1"/>
        </dgm:presLayoutVars>
      </dgm:prSet>
      <dgm:spPr/>
    </dgm:pt>
    <dgm:pt modelId="{1C811B9B-9003-4B7C-81F1-D369319E2997}" type="pres">
      <dgm:prSet presAssocID="{FAE1E9BE-4147-4122-B4CF-C2B78421C904}" presName="accent_3" presStyleCnt="0"/>
      <dgm:spPr/>
    </dgm:pt>
    <dgm:pt modelId="{C8988A74-8D2A-494E-A249-4BD4E6374461}" type="pres">
      <dgm:prSet presAssocID="{FAE1E9BE-4147-4122-B4CF-C2B78421C904}" presName="accentRepeatNode" presStyleLbl="solidFgAcc1" presStyleIdx="2" presStyleCnt="5"/>
      <dgm:spPr/>
    </dgm:pt>
    <dgm:pt modelId="{C0C0DC04-0902-49F7-9905-CB24626B81F6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67FE9EE1-88DB-458A-A7F1-DB6E5D22EE63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51CC1C0B-490C-4B37-A999-CA950838002A}" type="pres">
      <dgm:prSet presAssocID="{6BE1199D-29F3-49CC-821A-E2203D5CA9D4}" presName="text_5" presStyleLbl="node1" presStyleIdx="4" presStyleCnt="5" custScaleX="99597" custScaleY="181953" custLinFactNeighborX="977" custLinFactNeighborY="13045">
        <dgm:presLayoutVars>
          <dgm:bulletEnabled val="1"/>
        </dgm:presLayoutVars>
      </dgm:prSet>
      <dgm:spPr/>
    </dgm:pt>
    <dgm:pt modelId="{F82682C7-86AA-4FAC-83B8-858B44DA15A1}" type="pres">
      <dgm:prSet presAssocID="{6BE1199D-29F3-49CC-821A-E2203D5CA9D4}" presName="accent_5" presStyleCnt="0"/>
      <dgm:spPr/>
    </dgm:pt>
    <dgm:pt modelId="{9AC62724-48A0-4A47-A6B6-D6D151A6C087}" type="pres">
      <dgm:prSet presAssocID="{6BE1199D-29F3-49CC-821A-E2203D5CA9D4}" presName="accentRepeatNode" presStyleLbl="solidFgAcc1" presStyleIdx="4" presStyleCnt="5" custScaleX="165039" custScaleY="160706" custLinFactNeighborX="24687" custLinFactNeighborY="1172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AD00229-E8B1-4027-AE8D-90FD333A35B3}" type="presOf" srcId="{6BE1199D-29F3-49CC-821A-E2203D5CA9D4}" destId="{51CC1C0B-490C-4B37-A999-CA950838002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7327967-81C9-49F0-BFF0-22332F779815}" srcId="{7E5AA53B-3EEE-4DE4-BB81-9044890C2946}" destId="{6BE1199D-29F3-49CC-821A-E2203D5CA9D4}" srcOrd="4" destOrd="0" parTransId="{A39D0336-5053-4650-B262-45A6A6194339}" sibTransId="{7A077C38-6D1C-4514-881E-04EC57751178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F0D495-09DF-43A5-A7E3-338F2480B280}" type="presOf" srcId="{FAE1E9BE-4147-4122-B4CF-C2B78421C904}" destId="{8EE24B17-6842-44D3-A96C-54F98873273A}" srcOrd="0" destOrd="0" presId="urn:microsoft.com/office/officeart/2008/layout/VerticalCurvedList"/>
    <dgm:cxn modelId="{1CE9F5DB-CA85-4F11-8084-832570125D8E}" srcId="{7E5AA53B-3EEE-4DE4-BB81-9044890C2946}" destId="{FAE1E9BE-4147-4122-B4CF-C2B78421C904}" srcOrd="2" destOrd="0" parTransId="{A7062EAD-0D65-4E70-86A5-FCE369F1AE18}" sibTransId="{453C41FF-5240-4E02-980E-C0D9CC712D83}"/>
    <dgm:cxn modelId="{194263E2-5590-4BCD-A00E-7B413B6CA979}" type="presOf" srcId="{5605D28D-2CE6-4513-8566-952984E21E14}" destId="{C0C0DC04-0902-49F7-9905-CB24626B81F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06F9BA2-F1BC-48E6-AC7C-B46D5016157D}" type="presParOf" srcId="{90561C55-3C6E-4D53-85E1-2C50BCDDA392}" destId="{8EE24B17-6842-44D3-A96C-54F98873273A}" srcOrd="5" destOrd="0" presId="urn:microsoft.com/office/officeart/2008/layout/VerticalCurvedList"/>
    <dgm:cxn modelId="{61F2524C-9E30-4F57-A96C-79E8E227A711}" type="presParOf" srcId="{90561C55-3C6E-4D53-85E1-2C50BCDDA392}" destId="{1C811B9B-9003-4B7C-81F1-D369319E2997}" srcOrd="6" destOrd="0" presId="urn:microsoft.com/office/officeart/2008/layout/VerticalCurvedList"/>
    <dgm:cxn modelId="{D37732D7-DE83-4162-9132-DFC81EE43B71}" type="presParOf" srcId="{1C811B9B-9003-4B7C-81F1-D369319E2997}" destId="{C8988A74-8D2A-494E-A249-4BD4E6374461}" srcOrd="0" destOrd="0" presId="urn:microsoft.com/office/officeart/2008/layout/VerticalCurvedList"/>
    <dgm:cxn modelId="{7F69CEC0-8458-4159-AF5A-193D35D12AEB}" type="presParOf" srcId="{90561C55-3C6E-4D53-85E1-2C50BCDDA392}" destId="{C0C0DC04-0902-49F7-9905-CB24626B81F6}" srcOrd="7" destOrd="0" presId="urn:microsoft.com/office/officeart/2008/layout/VerticalCurvedList"/>
    <dgm:cxn modelId="{F66BDEED-3244-4798-9444-00009A117945}" type="presParOf" srcId="{90561C55-3C6E-4D53-85E1-2C50BCDDA392}" destId="{67FE9EE1-88DB-458A-A7F1-DB6E5D22EE63}" srcOrd="8" destOrd="0" presId="urn:microsoft.com/office/officeart/2008/layout/VerticalCurvedList"/>
    <dgm:cxn modelId="{3E34F202-4ED5-4EDC-871A-35FD56BD34B1}" type="presParOf" srcId="{67FE9EE1-88DB-458A-A7F1-DB6E5D22EE63}" destId="{A965097E-32F1-4AB8-8C4E-2814A7596B2F}" srcOrd="0" destOrd="0" presId="urn:microsoft.com/office/officeart/2008/layout/VerticalCurvedList"/>
    <dgm:cxn modelId="{9307AB23-DA35-4850-A67F-0237A20394C4}" type="presParOf" srcId="{90561C55-3C6E-4D53-85E1-2C50BCDDA392}" destId="{51CC1C0B-490C-4B37-A999-CA950838002A}" srcOrd="9" destOrd="0" presId="urn:microsoft.com/office/officeart/2008/layout/VerticalCurvedList"/>
    <dgm:cxn modelId="{77D936F2-DFA9-403B-891D-8532B2E47295}" type="presParOf" srcId="{90561C55-3C6E-4D53-85E1-2C50BCDDA392}" destId="{F82682C7-86AA-4FAC-83B8-858B44DA15A1}" srcOrd="10" destOrd="0" presId="urn:microsoft.com/office/officeart/2008/layout/VerticalCurvedList"/>
    <dgm:cxn modelId="{8499DD7D-E5EC-4ADB-8293-9A454F735FAD}" type="presParOf" srcId="{F82682C7-86AA-4FAC-83B8-858B44DA15A1}" destId="{9AC62724-48A0-4A47-A6B6-D6D151A6C0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by: Facebook AI Research (FAIR)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Description</a:t>
          </a:r>
          <a:r>
            <a:rPr lang="en-US" sz="3200" b="1" dirty="0"/>
            <a:t>:</a:t>
          </a:r>
          <a:endParaRPr lang="en-US" sz="32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Key Features: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FAE1E9BE-4147-4122-B4CF-C2B78421C904}">
      <dgm:prSet/>
      <dgm:spPr/>
      <dgm:t>
        <a:bodyPr/>
        <a:lstStyle/>
        <a:p>
          <a:endParaRPr lang="en-US" dirty="0"/>
        </a:p>
      </dgm:t>
    </dgm:pt>
    <dgm:pt modelId="{A7062EAD-0D65-4E70-86A5-FCE369F1AE18}" type="parTrans" cxnId="{1CE9F5DB-CA85-4F11-8084-832570125D8E}">
      <dgm:prSet/>
      <dgm:spPr/>
      <dgm:t>
        <a:bodyPr/>
        <a:lstStyle/>
        <a:p>
          <a:endParaRPr lang="en-US"/>
        </a:p>
      </dgm:t>
    </dgm:pt>
    <dgm:pt modelId="{453C41FF-5240-4E02-980E-C0D9CC712D83}" type="sibTrans" cxnId="{1CE9F5DB-CA85-4F11-8084-832570125D8E}">
      <dgm:prSet/>
      <dgm:spPr/>
      <dgm:t>
        <a:bodyPr/>
        <a:lstStyle/>
        <a:p>
          <a:endParaRPr lang="en-US"/>
        </a:p>
      </dgm:t>
    </dgm:pt>
    <dgm:pt modelId="{6BE1199D-29F3-49CC-821A-E2203D5CA9D4}">
      <dgm:prSet/>
      <dgm:spPr/>
      <dgm:t>
        <a:bodyPr/>
        <a:lstStyle/>
        <a:p>
          <a:endParaRPr lang="en-US"/>
        </a:p>
      </dgm:t>
    </dgm:pt>
    <dgm:pt modelId="{A39D0336-5053-4650-B262-45A6A6194339}" type="parTrans" cxnId="{07327967-81C9-49F0-BFF0-22332F779815}">
      <dgm:prSet/>
      <dgm:spPr/>
      <dgm:t>
        <a:bodyPr/>
        <a:lstStyle/>
        <a:p>
          <a:endParaRPr lang="en-US"/>
        </a:p>
      </dgm:t>
    </dgm:pt>
    <dgm:pt modelId="{7A077C38-6D1C-4514-881E-04EC57751178}" type="sibTrans" cxnId="{07327967-81C9-49F0-BFF0-22332F779815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 custLinFactNeighborX="1297" custLinFactNeighborY="150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LinFactNeighborX="1392" custLinFactNeighborY="45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8EE24B17-6842-44D3-A96C-54F98873273A}" type="pres">
      <dgm:prSet presAssocID="{FAE1E9BE-4147-4122-B4CF-C2B78421C904}" presName="text_3" presStyleLbl="node1" presStyleIdx="2" presStyleCnt="5" custScaleX="99658" custScaleY="126612">
        <dgm:presLayoutVars>
          <dgm:bulletEnabled val="1"/>
        </dgm:presLayoutVars>
      </dgm:prSet>
      <dgm:spPr/>
    </dgm:pt>
    <dgm:pt modelId="{1C811B9B-9003-4B7C-81F1-D369319E2997}" type="pres">
      <dgm:prSet presAssocID="{FAE1E9BE-4147-4122-B4CF-C2B78421C904}" presName="accent_3" presStyleCnt="0"/>
      <dgm:spPr/>
    </dgm:pt>
    <dgm:pt modelId="{C8988A74-8D2A-494E-A249-4BD4E6374461}" type="pres">
      <dgm:prSet presAssocID="{FAE1E9BE-4147-4122-B4CF-C2B78421C904}" presName="accentRepeatNode" presStyleLbl="solidFgAcc1" presStyleIdx="2" presStyleCnt="5"/>
      <dgm:spPr/>
    </dgm:pt>
    <dgm:pt modelId="{C0C0DC04-0902-49F7-9905-CB24626B81F6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67FE9EE1-88DB-458A-A7F1-DB6E5D22EE63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51CC1C0B-490C-4B37-A999-CA950838002A}" type="pres">
      <dgm:prSet presAssocID="{6BE1199D-29F3-49CC-821A-E2203D5CA9D4}" presName="text_5" presStyleLbl="node1" presStyleIdx="4" presStyleCnt="5" custScaleX="99597" custScaleY="181953" custLinFactNeighborX="977" custLinFactNeighborY="13045">
        <dgm:presLayoutVars>
          <dgm:bulletEnabled val="1"/>
        </dgm:presLayoutVars>
      </dgm:prSet>
      <dgm:spPr/>
    </dgm:pt>
    <dgm:pt modelId="{F82682C7-86AA-4FAC-83B8-858B44DA15A1}" type="pres">
      <dgm:prSet presAssocID="{6BE1199D-29F3-49CC-821A-E2203D5CA9D4}" presName="accent_5" presStyleCnt="0"/>
      <dgm:spPr/>
    </dgm:pt>
    <dgm:pt modelId="{9AC62724-48A0-4A47-A6B6-D6D151A6C087}" type="pres">
      <dgm:prSet presAssocID="{6BE1199D-29F3-49CC-821A-E2203D5CA9D4}" presName="accentRepeatNode" presStyleLbl="solidFgAcc1" presStyleIdx="4" presStyleCnt="5" custScaleX="165039" custScaleY="160706" custLinFactNeighborX="24687" custLinFactNeighborY="1172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AD00229-E8B1-4027-AE8D-90FD333A35B3}" type="presOf" srcId="{6BE1199D-29F3-49CC-821A-E2203D5CA9D4}" destId="{51CC1C0B-490C-4B37-A999-CA950838002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7327967-81C9-49F0-BFF0-22332F779815}" srcId="{7E5AA53B-3EEE-4DE4-BB81-9044890C2946}" destId="{6BE1199D-29F3-49CC-821A-E2203D5CA9D4}" srcOrd="4" destOrd="0" parTransId="{A39D0336-5053-4650-B262-45A6A6194339}" sibTransId="{7A077C38-6D1C-4514-881E-04EC57751178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F0D495-09DF-43A5-A7E3-338F2480B280}" type="presOf" srcId="{FAE1E9BE-4147-4122-B4CF-C2B78421C904}" destId="{8EE24B17-6842-44D3-A96C-54F98873273A}" srcOrd="0" destOrd="0" presId="urn:microsoft.com/office/officeart/2008/layout/VerticalCurvedList"/>
    <dgm:cxn modelId="{1CE9F5DB-CA85-4F11-8084-832570125D8E}" srcId="{7E5AA53B-3EEE-4DE4-BB81-9044890C2946}" destId="{FAE1E9BE-4147-4122-B4CF-C2B78421C904}" srcOrd="2" destOrd="0" parTransId="{A7062EAD-0D65-4E70-86A5-FCE369F1AE18}" sibTransId="{453C41FF-5240-4E02-980E-C0D9CC712D83}"/>
    <dgm:cxn modelId="{194263E2-5590-4BCD-A00E-7B413B6CA979}" type="presOf" srcId="{5605D28D-2CE6-4513-8566-952984E21E14}" destId="{C0C0DC04-0902-49F7-9905-CB24626B81F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06F9BA2-F1BC-48E6-AC7C-B46D5016157D}" type="presParOf" srcId="{90561C55-3C6E-4D53-85E1-2C50BCDDA392}" destId="{8EE24B17-6842-44D3-A96C-54F98873273A}" srcOrd="5" destOrd="0" presId="urn:microsoft.com/office/officeart/2008/layout/VerticalCurvedList"/>
    <dgm:cxn modelId="{61F2524C-9E30-4F57-A96C-79E8E227A711}" type="presParOf" srcId="{90561C55-3C6E-4D53-85E1-2C50BCDDA392}" destId="{1C811B9B-9003-4B7C-81F1-D369319E2997}" srcOrd="6" destOrd="0" presId="urn:microsoft.com/office/officeart/2008/layout/VerticalCurvedList"/>
    <dgm:cxn modelId="{D37732D7-DE83-4162-9132-DFC81EE43B71}" type="presParOf" srcId="{1C811B9B-9003-4B7C-81F1-D369319E2997}" destId="{C8988A74-8D2A-494E-A249-4BD4E6374461}" srcOrd="0" destOrd="0" presId="urn:microsoft.com/office/officeart/2008/layout/VerticalCurvedList"/>
    <dgm:cxn modelId="{7F69CEC0-8458-4159-AF5A-193D35D12AEB}" type="presParOf" srcId="{90561C55-3C6E-4D53-85E1-2C50BCDDA392}" destId="{C0C0DC04-0902-49F7-9905-CB24626B81F6}" srcOrd="7" destOrd="0" presId="urn:microsoft.com/office/officeart/2008/layout/VerticalCurvedList"/>
    <dgm:cxn modelId="{F66BDEED-3244-4798-9444-00009A117945}" type="presParOf" srcId="{90561C55-3C6E-4D53-85E1-2C50BCDDA392}" destId="{67FE9EE1-88DB-458A-A7F1-DB6E5D22EE63}" srcOrd="8" destOrd="0" presId="urn:microsoft.com/office/officeart/2008/layout/VerticalCurvedList"/>
    <dgm:cxn modelId="{3E34F202-4ED5-4EDC-871A-35FD56BD34B1}" type="presParOf" srcId="{67FE9EE1-88DB-458A-A7F1-DB6E5D22EE63}" destId="{A965097E-32F1-4AB8-8C4E-2814A7596B2F}" srcOrd="0" destOrd="0" presId="urn:microsoft.com/office/officeart/2008/layout/VerticalCurvedList"/>
    <dgm:cxn modelId="{9307AB23-DA35-4850-A67F-0237A20394C4}" type="presParOf" srcId="{90561C55-3C6E-4D53-85E1-2C50BCDDA392}" destId="{51CC1C0B-490C-4B37-A999-CA950838002A}" srcOrd="9" destOrd="0" presId="urn:microsoft.com/office/officeart/2008/layout/VerticalCurvedList"/>
    <dgm:cxn modelId="{77D936F2-DFA9-403B-891D-8532B2E47295}" type="presParOf" srcId="{90561C55-3C6E-4D53-85E1-2C50BCDDA392}" destId="{F82682C7-86AA-4FAC-83B8-858B44DA15A1}" srcOrd="10" destOrd="0" presId="urn:microsoft.com/office/officeart/2008/layout/VerticalCurvedList"/>
    <dgm:cxn modelId="{8499DD7D-E5EC-4ADB-8293-9A454F735FAD}" type="presParOf" srcId="{F82682C7-86AA-4FAC-83B8-858B44DA15A1}" destId="{9AC62724-48A0-4A47-A6B6-D6D151A6C0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Developed by: François Chollet (originally), now part of TensorFlow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Description</a:t>
          </a:r>
          <a:r>
            <a:rPr lang="en-US" sz="3200" b="1" dirty="0"/>
            <a:t>:</a:t>
          </a:r>
          <a:endParaRPr lang="en-US" sz="32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Key Features: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FAE1E9BE-4147-4122-B4CF-C2B78421C904}">
      <dgm:prSet/>
      <dgm:spPr/>
      <dgm:t>
        <a:bodyPr/>
        <a:lstStyle/>
        <a:p>
          <a:endParaRPr lang="en-US" dirty="0"/>
        </a:p>
      </dgm:t>
    </dgm:pt>
    <dgm:pt modelId="{A7062EAD-0D65-4E70-86A5-FCE369F1AE18}" type="parTrans" cxnId="{1CE9F5DB-CA85-4F11-8084-832570125D8E}">
      <dgm:prSet/>
      <dgm:spPr/>
      <dgm:t>
        <a:bodyPr/>
        <a:lstStyle/>
        <a:p>
          <a:endParaRPr lang="en-US"/>
        </a:p>
      </dgm:t>
    </dgm:pt>
    <dgm:pt modelId="{453C41FF-5240-4E02-980E-C0D9CC712D83}" type="sibTrans" cxnId="{1CE9F5DB-CA85-4F11-8084-832570125D8E}">
      <dgm:prSet/>
      <dgm:spPr/>
      <dgm:t>
        <a:bodyPr/>
        <a:lstStyle/>
        <a:p>
          <a:endParaRPr lang="en-US"/>
        </a:p>
      </dgm:t>
    </dgm:pt>
    <dgm:pt modelId="{6BE1199D-29F3-49CC-821A-E2203D5CA9D4}">
      <dgm:prSet/>
      <dgm:spPr/>
      <dgm:t>
        <a:bodyPr/>
        <a:lstStyle/>
        <a:p>
          <a:endParaRPr lang="en-US"/>
        </a:p>
      </dgm:t>
    </dgm:pt>
    <dgm:pt modelId="{A39D0336-5053-4650-B262-45A6A6194339}" type="parTrans" cxnId="{07327967-81C9-49F0-BFF0-22332F779815}">
      <dgm:prSet/>
      <dgm:spPr/>
      <dgm:t>
        <a:bodyPr/>
        <a:lstStyle/>
        <a:p>
          <a:endParaRPr lang="en-US"/>
        </a:p>
      </dgm:t>
    </dgm:pt>
    <dgm:pt modelId="{7A077C38-6D1C-4514-881E-04EC57751178}" type="sibTrans" cxnId="{07327967-81C9-49F0-BFF0-22332F779815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LinFactNeighborX="1392" custLinFactNeighborY="45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8EE24B17-6842-44D3-A96C-54F98873273A}" type="pres">
      <dgm:prSet presAssocID="{FAE1E9BE-4147-4122-B4CF-C2B78421C904}" presName="text_3" presStyleLbl="node1" presStyleIdx="2" presStyleCnt="5" custScaleX="99658" custScaleY="126612">
        <dgm:presLayoutVars>
          <dgm:bulletEnabled val="1"/>
        </dgm:presLayoutVars>
      </dgm:prSet>
      <dgm:spPr/>
    </dgm:pt>
    <dgm:pt modelId="{1C811B9B-9003-4B7C-81F1-D369319E2997}" type="pres">
      <dgm:prSet presAssocID="{FAE1E9BE-4147-4122-B4CF-C2B78421C904}" presName="accent_3" presStyleCnt="0"/>
      <dgm:spPr/>
    </dgm:pt>
    <dgm:pt modelId="{C8988A74-8D2A-494E-A249-4BD4E6374461}" type="pres">
      <dgm:prSet presAssocID="{FAE1E9BE-4147-4122-B4CF-C2B78421C904}" presName="accentRepeatNode" presStyleLbl="solidFgAcc1" presStyleIdx="2" presStyleCnt="5"/>
      <dgm:spPr/>
    </dgm:pt>
    <dgm:pt modelId="{C0C0DC04-0902-49F7-9905-CB24626B81F6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67FE9EE1-88DB-458A-A7F1-DB6E5D22EE63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51CC1C0B-490C-4B37-A999-CA950838002A}" type="pres">
      <dgm:prSet presAssocID="{6BE1199D-29F3-49CC-821A-E2203D5CA9D4}" presName="text_5" presStyleLbl="node1" presStyleIdx="4" presStyleCnt="5" custScaleX="99597" custScaleY="181953" custLinFactNeighborX="977" custLinFactNeighborY="13045">
        <dgm:presLayoutVars>
          <dgm:bulletEnabled val="1"/>
        </dgm:presLayoutVars>
      </dgm:prSet>
      <dgm:spPr/>
    </dgm:pt>
    <dgm:pt modelId="{F82682C7-86AA-4FAC-83B8-858B44DA15A1}" type="pres">
      <dgm:prSet presAssocID="{6BE1199D-29F3-49CC-821A-E2203D5CA9D4}" presName="accent_5" presStyleCnt="0"/>
      <dgm:spPr/>
    </dgm:pt>
    <dgm:pt modelId="{9AC62724-48A0-4A47-A6B6-D6D151A6C087}" type="pres">
      <dgm:prSet presAssocID="{6BE1199D-29F3-49CC-821A-E2203D5CA9D4}" presName="accentRepeatNode" presStyleLbl="solidFgAcc1" presStyleIdx="4" presStyleCnt="5" custScaleX="165039" custScaleY="160706" custLinFactNeighborX="24687" custLinFactNeighborY="1172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AD00229-E8B1-4027-AE8D-90FD333A35B3}" type="presOf" srcId="{6BE1199D-29F3-49CC-821A-E2203D5CA9D4}" destId="{51CC1C0B-490C-4B37-A999-CA950838002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7327967-81C9-49F0-BFF0-22332F779815}" srcId="{7E5AA53B-3EEE-4DE4-BB81-9044890C2946}" destId="{6BE1199D-29F3-49CC-821A-E2203D5CA9D4}" srcOrd="4" destOrd="0" parTransId="{A39D0336-5053-4650-B262-45A6A6194339}" sibTransId="{7A077C38-6D1C-4514-881E-04EC57751178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F0D495-09DF-43A5-A7E3-338F2480B280}" type="presOf" srcId="{FAE1E9BE-4147-4122-B4CF-C2B78421C904}" destId="{8EE24B17-6842-44D3-A96C-54F98873273A}" srcOrd="0" destOrd="0" presId="urn:microsoft.com/office/officeart/2008/layout/VerticalCurvedList"/>
    <dgm:cxn modelId="{1CE9F5DB-CA85-4F11-8084-832570125D8E}" srcId="{7E5AA53B-3EEE-4DE4-BB81-9044890C2946}" destId="{FAE1E9BE-4147-4122-B4CF-C2B78421C904}" srcOrd="2" destOrd="0" parTransId="{A7062EAD-0D65-4E70-86A5-FCE369F1AE18}" sibTransId="{453C41FF-5240-4E02-980E-C0D9CC712D83}"/>
    <dgm:cxn modelId="{194263E2-5590-4BCD-A00E-7B413B6CA979}" type="presOf" srcId="{5605D28D-2CE6-4513-8566-952984E21E14}" destId="{C0C0DC04-0902-49F7-9905-CB24626B81F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06F9BA2-F1BC-48E6-AC7C-B46D5016157D}" type="presParOf" srcId="{90561C55-3C6E-4D53-85E1-2C50BCDDA392}" destId="{8EE24B17-6842-44D3-A96C-54F98873273A}" srcOrd="5" destOrd="0" presId="urn:microsoft.com/office/officeart/2008/layout/VerticalCurvedList"/>
    <dgm:cxn modelId="{61F2524C-9E30-4F57-A96C-79E8E227A711}" type="presParOf" srcId="{90561C55-3C6E-4D53-85E1-2C50BCDDA392}" destId="{1C811B9B-9003-4B7C-81F1-D369319E2997}" srcOrd="6" destOrd="0" presId="urn:microsoft.com/office/officeart/2008/layout/VerticalCurvedList"/>
    <dgm:cxn modelId="{D37732D7-DE83-4162-9132-DFC81EE43B71}" type="presParOf" srcId="{1C811B9B-9003-4B7C-81F1-D369319E2997}" destId="{C8988A74-8D2A-494E-A249-4BD4E6374461}" srcOrd="0" destOrd="0" presId="urn:microsoft.com/office/officeart/2008/layout/VerticalCurvedList"/>
    <dgm:cxn modelId="{7F69CEC0-8458-4159-AF5A-193D35D12AEB}" type="presParOf" srcId="{90561C55-3C6E-4D53-85E1-2C50BCDDA392}" destId="{C0C0DC04-0902-49F7-9905-CB24626B81F6}" srcOrd="7" destOrd="0" presId="urn:microsoft.com/office/officeart/2008/layout/VerticalCurvedList"/>
    <dgm:cxn modelId="{F66BDEED-3244-4798-9444-00009A117945}" type="presParOf" srcId="{90561C55-3C6E-4D53-85E1-2C50BCDDA392}" destId="{67FE9EE1-88DB-458A-A7F1-DB6E5D22EE63}" srcOrd="8" destOrd="0" presId="urn:microsoft.com/office/officeart/2008/layout/VerticalCurvedList"/>
    <dgm:cxn modelId="{3E34F202-4ED5-4EDC-871A-35FD56BD34B1}" type="presParOf" srcId="{67FE9EE1-88DB-458A-A7F1-DB6E5D22EE63}" destId="{A965097E-32F1-4AB8-8C4E-2814A7596B2F}" srcOrd="0" destOrd="0" presId="urn:microsoft.com/office/officeart/2008/layout/VerticalCurvedList"/>
    <dgm:cxn modelId="{9307AB23-DA35-4850-A67F-0237A20394C4}" type="presParOf" srcId="{90561C55-3C6E-4D53-85E1-2C50BCDDA392}" destId="{51CC1C0B-490C-4B37-A999-CA950838002A}" srcOrd="9" destOrd="0" presId="urn:microsoft.com/office/officeart/2008/layout/VerticalCurvedList"/>
    <dgm:cxn modelId="{77D936F2-DFA9-403B-891D-8532B2E47295}" type="presParOf" srcId="{90561C55-3C6E-4D53-85E1-2C50BCDDA392}" destId="{F82682C7-86AA-4FAC-83B8-858B44DA15A1}" srcOrd="10" destOrd="0" presId="urn:microsoft.com/office/officeart/2008/layout/VerticalCurvedList"/>
    <dgm:cxn modelId="{8499DD7D-E5EC-4ADB-8293-9A454F735FAD}" type="presParOf" srcId="{F82682C7-86AA-4FAC-83B8-858B44DA15A1}" destId="{9AC62724-48A0-4A47-A6B6-D6D151A6C0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Developed by:  Inria </a:t>
          </a:r>
          <a:r>
            <a:rPr lang="en-US" sz="1100" dirty="0"/>
            <a:t>(French institute for research in computer science and automation)	</a:t>
          </a:r>
          <a:endParaRPr lang="en-US" sz="1800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Description</a:t>
          </a:r>
          <a:r>
            <a:rPr lang="en-US" sz="3200" b="1" dirty="0"/>
            <a:t>:</a:t>
          </a:r>
          <a:endParaRPr lang="en-US" sz="32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Key Features: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FAE1E9BE-4147-4122-B4CF-C2B78421C904}">
      <dgm:prSet/>
      <dgm:spPr/>
      <dgm:t>
        <a:bodyPr/>
        <a:lstStyle/>
        <a:p>
          <a:endParaRPr lang="en-US" dirty="0"/>
        </a:p>
      </dgm:t>
    </dgm:pt>
    <dgm:pt modelId="{A7062EAD-0D65-4E70-86A5-FCE369F1AE18}" type="parTrans" cxnId="{1CE9F5DB-CA85-4F11-8084-832570125D8E}">
      <dgm:prSet/>
      <dgm:spPr/>
      <dgm:t>
        <a:bodyPr/>
        <a:lstStyle/>
        <a:p>
          <a:endParaRPr lang="en-US"/>
        </a:p>
      </dgm:t>
    </dgm:pt>
    <dgm:pt modelId="{453C41FF-5240-4E02-980E-C0D9CC712D83}" type="sibTrans" cxnId="{1CE9F5DB-CA85-4F11-8084-832570125D8E}">
      <dgm:prSet/>
      <dgm:spPr/>
      <dgm:t>
        <a:bodyPr/>
        <a:lstStyle/>
        <a:p>
          <a:endParaRPr lang="en-US"/>
        </a:p>
      </dgm:t>
    </dgm:pt>
    <dgm:pt modelId="{6BE1199D-29F3-49CC-821A-E2203D5CA9D4}">
      <dgm:prSet/>
      <dgm:spPr/>
      <dgm:t>
        <a:bodyPr/>
        <a:lstStyle/>
        <a:p>
          <a:endParaRPr lang="en-US"/>
        </a:p>
      </dgm:t>
    </dgm:pt>
    <dgm:pt modelId="{A39D0336-5053-4650-B262-45A6A6194339}" type="parTrans" cxnId="{07327967-81C9-49F0-BFF0-22332F779815}">
      <dgm:prSet/>
      <dgm:spPr/>
      <dgm:t>
        <a:bodyPr/>
        <a:lstStyle/>
        <a:p>
          <a:endParaRPr lang="en-US"/>
        </a:p>
      </dgm:t>
    </dgm:pt>
    <dgm:pt modelId="{7A077C38-6D1C-4514-881E-04EC57751178}" type="sibTrans" cxnId="{07327967-81C9-49F0-BFF0-22332F779815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LinFactNeighborX="1392" custLinFactNeighborY="45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8EE24B17-6842-44D3-A96C-54F98873273A}" type="pres">
      <dgm:prSet presAssocID="{FAE1E9BE-4147-4122-B4CF-C2B78421C904}" presName="text_3" presStyleLbl="node1" presStyleIdx="2" presStyleCnt="5" custScaleX="99658" custScaleY="126612">
        <dgm:presLayoutVars>
          <dgm:bulletEnabled val="1"/>
        </dgm:presLayoutVars>
      </dgm:prSet>
      <dgm:spPr/>
    </dgm:pt>
    <dgm:pt modelId="{1C811B9B-9003-4B7C-81F1-D369319E2997}" type="pres">
      <dgm:prSet presAssocID="{FAE1E9BE-4147-4122-B4CF-C2B78421C904}" presName="accent_3" presStyleCnt="0"/>
      <dgm:spPr/>
    </dgm:pt>
    <dgm:pt modelId="{C8988A74-8D2A-494E-A249-4BD4E6374461}" type="pres">
      <dgm:prSet presAssocID="{FAE1E9BE-4147-4122-B4CF-C2B78421C904}" presName="accentRepeatNode" presStyleLbl="solidFgAcc1" presStyleIdx="2" presStyleCnt="5"/>
      <dgm:spPr/>
    </dgm:pt>
    <dgm:pt modelId="{C0C0DC04-0902-49F7-9905-CB24626B81F6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67FE9EE1-88DB-458A-A7F1-DB6E5D22EE63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51CC1C0B-490C-4B37-A999-CA950838002A}" type="pres">
      <dgm:prSet presAssocID="{6BE1199D-29F3-49CC-821A-E2203D5CA9D4}" presName="text_5" presStyleLbl="node1" presStyleIdx="4" presStyleCnt="5" custScaleX="99597" custScaleY="181953" custLinFactNeighborX="977" custLinFactNeighborY="13045">
        <dgm:presLayoutVars>
          <dgm:bulletEnabled val="1"/>
        </dgm:presLayoutVars>
      </dgm:prSet>
      <dgm:spPr/>
    </dgm:pt>
    <dgm:pt modelId="{F82682C7-86AA-4FAC-83B8-858B44DA15A1}" type="pres">
      <dgm:prSet presAssocID="{6BE1199D-29F3-49CC-821A-E2203D5CA9D4}" presName="accent_5" presStyleCnt="0"/>
      <dgm:spPr/>
    </dgm:pt>
    <dgm:pt modelId="{9AC62724-48A0-4A47-A6B6-D6D151A6C087}" type="pres">
      <dgm:prSet presAssocID="{6BE1199D-29F3-49CC-821A-E2203D5CA9D4}" presName="accentRepeatNode" presStyleLbl="solidFgAcc1" presStyleIdx="4" presStyleCnt="5" custScaleX="165039" custScaleY="160706" custLinFactNeighborX="24687" custLinFactNeighborY="1172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AD00229-E8B1-4027-AE8D-90FD333A35B3}" type="presOf" srcId="{6BE1199D-29F3-49CC-821A-E2203D5CA9D4}" destId="{51CC1C0B-490C-4B37-A999-CA950838002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7327967-81C9-49F0-BFF0-22332F779815}" srcId="{7E5AA53B-3EEE-4DE4-BB81-9044890C2946}" destId="{6BE1199D-29F3-49CC-821A-E2203D5CA9D4}" srcOrd="4" destOrd="0" parTransId="{A39D0336-5053-4650-B262-45A6A6194339}" sibTransId="{7A077C38-6D1C-4514-881E-04EC57751178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F0D495-09DF-43A5-A7E3-338F2480B280}" type="presOf" srcId="{FAE1E9BE-4147-4122-B4CF-C2B78421C904}" destId="{8EE24B17-6842-44D3-A96C-54F98873273A}" srcOrd="0" destOrd="0" presId="urn:microsoft.com/office/officeart/2008/layout/VerticalCurvedList"/>
    <dgm:cxn modelId="{1CE9F5DB-CA85-4F11-8084-832570125D8E}" srcId="{7E5AA53B-3EEE-4DE4-BB81-9044890C2946}" destId="{FAE1E9BE-4147-4122-B4CF-C2B78421C904}" srcOrd="2" destOrd="0" parTransId="{A7062EAD-0D65-4E70-86A5-FCE369F1AE18}" sibTransId="{453C41FF-5240-4E02-980E-C0D9CC712D83}"/>
    <dgm:cxn modelId="{194263E2-5590-4BCD-A00E-7B413B6CA979}" type="presOf" srcId="{5605D28D-2CE6-4513-8566-952984E21E14}" destId="{C0C0DC04-0902-49F7-9905-CB24626B81F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06F9BA2-F1BC-48E6-AC7C-B46D5016157D}" type="presParOf" srcId="{90561C55-3C6E-4D53-85E1-2C50BCDDA392}" destId="{8EE24B17-6842-44D3-A96C-54F98873273A}" srcOrd="5" destOrd="0" presId="urn:microsoft.com/office/officeart/2008/layout/VerticalCurvedList"/>
    <dgm:cxn modelId="{61F2524C-9E30-4F57-A96C-79E8E227A711}" type="presParOf" srcId="{90561C55-3C6E-4D53-85E1-2C50BCDDA392}" destId="{1C811B9B-9003-4B7C-81F1-D369319E2997}" srcOrd="6" destOrd="0" presId="urn:microsoft.com/office/officeart/2008/layout/VerticalCurvedList"/>
    <dgm:cxn modelId="{D37732D7-DE83-4162-9132-DFC81EE43B71}" type="presParOf" srcId="{1C811B9B-9003-4B7C-81F1-D369319E2997}" destId="{C8988A74-8D2A-494E-A249-4BD4E6374461}" srcOrd="0" destOrd="0" presId="urn:microsoft.com/office/officeart/2008/layout/VerticalCurvedList"/>
    <dgm:cxn modelId="{7F69CEC0-8458-4159-AF5A-193D35D12AEB}" type="presParOf" srcId="{90561C55-3C6E-4D53-85E1-2C50BCDDA392}" destId="{C0C0DC04-0902-49F7-9905-CB24626B81F6}" srcOrd="7" destOrd="0" presId="urn:microsoft.com/office/officeart/2008/layout/VerticalCurvedList"/>
    <dgm:cxn modelId="{F66BDEED-3244-4798-9444-00009A117945}" type="presParOf" srcId="{90561C55-3C6E-4D53-85E1-2C50BCDDA392}" destId="{67FE9EE1-88DB-458A-A7F1-DB6E5D22EE63}" srcOrd="8" destOrd="0" presId="urn:microsoft.com/office/officeart/2008/layout/VerticalCurvedList"/>
    <dgm:cxn modelId="{3E34F202-4ED5-4EDC-871A-35FD56BD34B1}" type="presParOf" srcId="{67FE9EE1-88DB-458A-A7F1-DB6E5D22EE63}" destId="{A965097E-32F1-4AB8-8C4E-2814A7596B2F}" srcOrd="0" destOrd="0" presId="urn:microsoft.com/office/officeart/2008/layout/VerticalCurvedList"/>
    <dgm:cxn modelId="{9307AB23-DA35-4850-A67F-0237A20394C4}" type="presParOf" srcId="{90561C55-3C6E-4D53-85E1-2C50BCDDA392}" destId="{51CC1C0B-490C-4B37-A999-CA950838002A}" srcOrd="9" destOrd="0" presId="urn:microsoft.com/office/officeart/2008/layout/VerticalCurvedList"/>
    <dgm:cxn modelId="{77D936F2-DFA9-403B-891D-8532B2E47295}" type="presParOf" srcId="{90561C55-3C6E-4D53-85E1-2C50BCDDA392}" destId="{F82682C7-86AA-4FAC-83B8-858B44DA15A1}" srcOrd="10" destOrd="0" presId="urn:microsoft.com/office/officeart/2008/layout/VerticalCurvedList"/>
    <dgm:cxn modelId="{8499DD7D-E5EC-4ADB-8293-9A454F735FAD}" type="presParOf" srcId="{F82682C7-86AA-4FAC-83B8-858B44DA15A1}" destId="{9AC62724-48A0-4A47-A6B6-D6D151A6C0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Developed by:  Intel</a:t>
          </a:r>
          <a:r>
            <a:rPr lang="en-US" sz="1100" dirty="0"/>
            <a:t>	</a:t>
          </a:r>
          <a:endParaRPr lang="en-US" sz="1800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Description</a:t>
          </a:r>
          <a:r>
            <a:rPr lang="en-US" sz="3200" b="1" dirty="0"/>
            <a:t>:</a:t>
          </a:r>
          <a:endParaRPr lang="en-US" sz="32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Key Features: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FAE1E9BE-4147-4122-B4CF-C2B78421C904}">
      <dgm:prSet/>
      <dgm:spPr/>
      <dgm:t>
        <a:bodyPr/>
        <a:lstStyle/>
        <a:p>
          <a:endParaRPr lang="en-US" dirty="0"/>
        </a:p>
      </dgm:t>
    </dgm:pt>
    <dgm:pt modelId="{A7062EAD-0D65-4E70-86A5-FCE369F1AE18}" type="parTrans" cxnId="{1CE9F5DB-CA85-4F11-8084-832570125D8E}">
      <dgm:prSet/>
      <dgm:spPr/>
      <dgm:t>
        <a:bodyPr/>
        <a:lstStyle/>
        <a:p>
          <a:endParaRPr lang="en-US"/>
        </a:p>
      </dgm:t>
    </dgm:pt>
    <dgm:pt modelId="{453C41FF-5240-4E02-980E-C0D9CC712D83}" type="sibTrans" cxnId="{1CE9F5DB-CA85-4F11-8084-832570125D8E}">
      <dgm:prSet/>
      <dgm:spPr/>
      <dgm:t>
        <a:bodyPr/>
        <a:lstStyle/>
        <a:p>
          <a:endParaRPr lang="en-US"/>
        </a:p>
      </dgm:t>
    </dgm:pt>
    <dgm:pt modelId="{6BE1199D-29F3-49CC-821A-E2203D5CA9D4}">
      <dgm:prSet/>
      <dgm:spPr/>
      <dgm:t>
        <a:bodyPr/>
        <a:lstStyle/>
        <a:p>
          <a:endParaRPr lang="en-US"/>
        </a:p>
      </dgm:t>
    </dgm:pt>
    <dgm:pt modelId="{A39D0336-5053-4650-B262-45A6A6194339}" type="parTrans" cxnId="{07327967-81C9-49F0-BFF0-22332F779815}">
      <dgm:prSet/>
      <dgm:spPr/>
      <dgm:t>
        <a:bodyPr/>
        <a:lstStyle/>
        <a:p>
          <a:endParaRPr lang="en-US"/>
        </a:p>
      </dgm:t>
    </dgm:pt>
    <dgm:pt modelId="{7A077C38-6D1C-4514-881E-04EC57751178}" type="sibTrans" cxnId="{07327967-81C9-49F0-BFF0-22332F779815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LinFactNeighborX="1392" custLinFactNeighborY="45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8EE24B17-6842-44D3-A96C-54F98873273A}" type="pres">
      <dgm:prSet presAssocID="{FAE1E9BE-4147-4122-B4CF-C2B78421C904}" presName="text_3" presStyleLbl="node1" presStyleIdx="2" presStyleCnt="5" custScaleX="99658" custScaleY="126612">
        <dgm:presLayoutVars>
          <dgm:bulletEnabled val="1"/>
        </dgm:presLayoutVars>
      </dgm:prSet>
      <dgm:spPr/>
    </dgm:pt>
    <dgm:pt modelId="{1C811B9B-9003-4B7C-81F1-D369319E2997}" type="pres">
      <dgm:prSet presAssocID="{FAE1E9BE-4147-4122-B4CF-C2B78421C904}" presName="accent_3" presStyleCnt="0"/>
      <dgm:spPr/>
    </dgm:pt>
    <dgm:pt modelId="{C8988A74-8D2A-494E-A249-4BD4E6374461}" type="pres">
      <dgm:prSet presAssocID="{FAE1E9BE-4147-4122-B4CF-C2B78421C904}" presName="accentRepeatNode" presStyleLbl="solidFgAcc1" presStyleIdx="2" presStyleCnt="5"/>
      <dgm:spPr/>
    </dgm:pt>
    <dgm:pt modelId="{C0C0DC04-0902-49F7-9905-CB24626B81F6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67FE9EE1-88DB-458A-A7F1-DB6E5D22EE63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51CC1C0B-490C-4B37-A999-CA950838002A}" type="pres">
      <dgm:prSet presAssocID="{6BE1199D-29F3-49CC-821A-E2203D5CA9D4}" presName="text_5" presStyleLbl="node1" presStyleIdx="4" presStyleCnt="5" custScaleX="99597" custScaleY="181953" custLinFactNeighborX="977" custLinFactNeighborY="13045">
        <dgm:presLayoutVars>
          <dgm:bulletEnabled val="1"/>
        </dgm:presLayoutVars>
      </dgm:prSet>
      <dgm:spPr/>
    </dgm:pt>
    <dgm:pt modelId="{F82682C7-86AA-4FAC-83B8-858B44DA15A1}" type="pres">
      <dgm:prSet presAssocID="{6BE1199D-29F3-49CC-821A-E2203D5CA9D4}" presName="accent_5" presStyleCnt="0"/>
      <dgm:spPr/>
    </dgm:pt>
    <dgm:pt modelId="{9AC62724-48A0-4A47-A6B6-D6D151A6C087}" type="pres">
      <dgm:prSet presAssocID="{6BE1199D-29F3-49CC-821A-E2203D5CA9D4}" presName="accentRepeatNode" presStyleLbl="solidFgAcc1" presStyleIdx="4" presStyleCnt="5" custScaleX="165039" custScaleY="160706" custLinFactNeighborX="24687" custLinFactNeighborY="1172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AD00229-E8B1-4027-AE8D-90FD333A35B3}" type="presOf" srcId="{6BE1199D-29F3-49CC-821A-E2203D5CA9D4}" destId="{51CC1C0B-490C-4B37-A999-CA950838002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7327967-81C9-49F0-BFF0-22332F779815}" srcId="{7E5AA53B-3EEE-4DE4-BB81-9044890C2946}" destId="{6BE1199D-29F3-49CC-821A-E2203D5CA9D4}" srcOrd="4" destOrd="0" parTransId="{A39D0336-5053-4650-B262-45A6A6194339}" sibTransId="{7A077C38-6D1C-4514-881E-04EC57751178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F0D495-09DF-43A5-A7E3-338F2480B280}" type="presOf" srcId="{FAE1E9BE-4147-4122-B4CF-C2B78421C904}" destId="{8EE24B17-6842-44D3-A96C-54F98873273A}" srcOrd="0" destOrd="0" presId="urn:microsoft.com/office/officeart/2008/layout/VerticalCurvedList"/>
    <dgm:cxn modelId="{1CE9F5DB-CA85-4F11-8084-832570125D8E}" srcId="{7E5AA53B-3EEE-4DE4-BB81-9044890C2946}" destId="{FAE1E9BE-4147-4122-B4CF-C2B78421C904}" srcOrd="2" destOrd="0" parTransId="{A7062EAD-0D65-4E70-86A5-FCE369F1AE18}" sibTransId="{453C41FF-5240-4E02-980E-C0D9CC712D83}"/>
    <dgm:cxn modelId="{194263E2-5590-4BCD-A00E-7B413B6CA979}" type="presOf" srcId="{5605D28D-2CE6-4513-8566-952984E21E14}" destId="{C0C0DC04-0902-49F7-9905-CB24626B81F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06F9BA2-F1BC-48E6-AC7C-B46D5016157D}" type="presParOf" srcId="{90561C55-3C6E-4D53-85E1-2C50BCDDA392}" destId="{8EE24B17-6842-44D3-A96C-54F98873273A}" srcOrd="5" destOrd="0" presId="urn:microsoft.com/office/officeart/2008/layout/VerticalCurvedList"/>
    <dgm:cxn modelId="{61F2524C-9E30-4F57-A96C-79E8E227A711}" type="presParOf" srcId="{90561C55-3C6E-4D53-85E1-2C50BCDDA392}" destId="{1C811B9B-9003-4B7C-81F1-D369319E2997}" srcOrd="6" destOrd="0" presId="urn:microsoft.com/office/officeart/2008/layout/VerticalCurvedList"/>
    <dgm:cxn modelId="{D37732D7-DE83-4162-9132-DFC81EE43B71}" type="presParOf" srcId="{1C811B9B-9003-4B7C-81F1-D369319E2997}" destId="{C8988A74-8D2A-494E-A249-4BD4E6374461}" srcOrd="0" destOrd="0" presId="urn:microsoft.com/office/officeart/2008/layout/VerticalCurvedList"/>
    <dgm:cxn modelId="{7F69CEC0-8458-4159-AF5A-193D35D12AEB}" type="presParOf" srcId="{90561C55-3C6E-4D53-85E1-2C50BCDDA392}" destId="{C0C0DC04-0902-49F7-9905-CB24626B81F6}" srcOrd="7" destOrd="0" presId="urn:microsoft.com/office/officeart/2008/layout/VerticalCurvedList"/>
    <dgm:cxn modelId="{F66BDEED-3244-4798-9444-00009A117945}" type="presParOf" srcId="{90561C55-3C6E-4D53-85E1-2C50BCDDA392}" destId="{67FE9EE1-88DB-458A-A7F1-DB6E5D22EE63}" srcOrd="8" destOrd="0" presId="urn:microsoft.com/office/officeart/2008/layout/VerticalCurvedList"/>
    <dgm:cxn modelId="{3E34F202-4ED5-4EDC-871A-35FD56BD34B1}" type="presParOf" srcId="{67FE9EE1-88DB-458A-A7F1-DB6E5D22EE63}" destId="{A965097E-32F1-4AB8-8C4E-2814A7596B2F}" srcOrd="0" destOrd="0" presId="urn:microsoft.com/office/officeart/2008/layout/VerticalCurvedList"/>
    <dgm:cxn modelId="{9307AB23-DA35-4850-A67F-0237A20394C4}" type="presParOf" srcId="{90561C55-3C6E-4D53-85E1-2C50BCDDA392}" destId="{51CC1C0B-490C-4B37-A999-CA950838002A}" srcOrd="9" destOrd="0" presId="urn:microsoft.com/office/officeart/2008/layout/VerticalCurvedList"/>
    <dgm:cxn modelId="{77D936F2-DFA9-403B-891D-8532B2E47295}" type="presParOf" srcId="{90561C55-3C6E-4D53-85E1-2C50BCDDA392}" destId="{F82682C7-86AA-4FAC-83B8-858B44DA15A1}" srcOrd="10" destOrd="0" presId="urn:microsoft.com/office/officeart/2008/layout/VerticalCurvedList"/>
    <dgm:cxn modelId="{8499DD7D-E5EC-4ADB-8293-9A454F735FAD}" type="presParOf" srcId="{F82682C7-86AA-4FAC-83B8-858B44DA15A1}" destId="{9AC62724-48A0-4A47-A6B6-D6D151A6C0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Developed by:  Hugging Face</a:t>
          </a:r>
          <a:r>
            <a:rPr lang="en-US" sz="1100" dirty="0"/>
            <a:t>	</a:t>
          </a:r>
          <a:endParaRPr lang="en-US" sz="1800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0" dirty="0"/>
            <a:t>Description</a:t>
          </a:r>
          <a:r>
            <a:rPr lang="en-US" sz="3200" b="1" dirty="0"/>
            <a:t>:</a:t>
          </a:r>
          <a:endParaRPr lang="en-US" sz="32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Key Features: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FAE1E9BE-4147-4122-B4CF-C2B78421C904}">
      <dgm:prSet/>
      <dgm:spPr/>
      <dgm:t>
        <a:bodyPr/>
        <a:lstStyle/>
        <a:p>
          <a:endParaRPr lang="en-US" dirty="0"/>
        </a:p>
      </dgm:t>
    </dgm:pt>
    <dgm:pt modelId="{A7062EAD-0D65-4E70-86A5-FCE369F1AE18}" type="parTrans" cxnId="{1CE9F5DB-CA85-4F11-8084-832570125D8E}">
      <dgm:prSet/>
      <dgm:spPr/>
      <dgm:t>
        <a:bodyPr/>
        <a:lstStyle/>
        <a:p>
          <a:endParaRPr lang="en-US"/>
        </a:p>
      </dgm:t>
    </dgm:pt>
    <dgm:pt modelId="{453C41FF-5240-4E02-980E-C0D9CC712D83}" type="sibTrans" cxnId="{1CE9F5DB-CA85-4F11-8084-832570125D8E}">
      <dgm:prSet/>
      <dgm:spPr/>
      <dgm:t>
        <a:bodyPr/>
        <a:lstStyle/>
        <a:p>
          <a:endParaRPr lang="en-US"/>
        </a:p>
      </dgm:t>
    </dgm:pt>
    <dgm:pt modelId="{6BE1199D-29F3-49CC-821A-E2203D5CA9D4}">
      <dgm:prSet/>
      <dgm:spPr/>
      <dgm:t>
        <a:bodyPr/>
        <a:lstStyle/>
        <a:p>
          <a:endParaRPr lang="en-US"/>
        </a:p>
      </dgm:t>
    </dgm:pt>
    <dgm:pt modelId="{A39D0336-5053-4650-B262-45A6A6194339}" type="parTrans" cxnId="{07327967-81C9-49F0-BFF0-22332F779815}">
      <dgm:prSet/>
      <dgm:spPr/>
      <dgm:t>
        <a:bodyPr/>
        <a:lstStyle/>
        <a:p>
          <a:endParaRPr lang="en-US"/>
        </a:p>
      </dgm:t>
    </dgm:pt>
    <dgm:pt modelId="{7A077C38-6D1C-4514-881E-04EC57751178}" type="sibTrans" cxnId="{07327967-81C9-49F0-BFF0-22332F779815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 custLinFactNeighborX="1392" custLinFactNeighborY="451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8EE24B17-6842-44D3-A96C-54F98873273A}" type="pres">
      <dgm:prSet presAssocID="{FAE1E9BE-4147-4122-B4CF-C2B78421C904}" presName="text_3" presStyleLbl="node1" presStyleIdx="2" presStyleCnt="5" custScaleX="99658" custScaleY="126612">
        <dgm:presLayoutVars>
          <dgm:bulletEnabled val="1"/>
        </dgm:presLayoutVars>
      </dgm:prSet>
      <dgm:spPr/>
    </dgm:pt>
    <dgm:pt modelId="{1C811B9B-9003-4B7C-81F1-D369319E2997}" type="pres">
      <dgm:prSet presAssocID="{FAE1E9BE-4147-4122-B4CF-C2B78421C904}" presName="accent_3" presStyleCnt="0"/>
      <dgm:spPr/>
    </dgm:pt>
    <dgm:pt modelId="{C8988A74-8D2A-494E-A249-4BD4E6374461}" type="pres">
      <dgm:prSet presAssocID="{FAE1E9BE-4147-4122-B4CF-C2B78421C904}" presName="accentRepeatNode" presStyleLbl="solidFgAcc1" presStyleIdx="2" presStyleCnt="5"/>
      <dgm:spPr/>
    </dgm:pt>
    <dgm:pt modelId="{C0C0DC04-0902-49F7-9905-CB24626B81F6}" type="pres">
      <dgm:prSet presAssocID="{5605D28D-2CE6-4513-8566-952984E21E14}" presName="text_4" presStyleLbl="node1" presStyleIdx="3" presStyleCnt="5">
        <dgm:presLayoutVars>
          <dgm:bulletEnabled val="1"/>
        </dgm:presLayoutVars>
      </dgm:prSet>
      <dgm:spPr/>
    </dgm:pt>
    <dgm:pt modelId="{67FE9EE1-88DB-458A-A7F1-DB6E5D22EE63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5"/>
      <dgm:spPr/>
    </dgm:pt>
    <dgm:pt modelId="{51CC1C0B-490C-4B37-A999-CA950838002A}" type="pres">
      <dgm:prSet presAssocID="{6BE1199D-29F3-49CC-821A-E2203D5CA9D4}" presName="text_5" presStyleLbl="node1" presStyleIdx="4" presStyleCnt="5" custScaleX="99597" custScaleY="181953" custLinFactNeighborX="977" custLinFactNeighborY="13045">
        <dgm:presLayoutVars>
          <dgm:bulletEnabled val="1"/>
        </dgm:presLayoutVars>
      </dgm:prSet>
      <dgm:spPr/>
    </dgm:pt>
    <dgm:pt modelId="{F82682C7-86AA-4FAC-83B8-858B44DA15A1}" type="pres">
      <dgm:prSet presAssocID="{6BE1199D-29F3-49CC-821A-E2203D5CA9D4}" presName="accent_5" presStyleCnt="0"/>
      <dgm:spPr/>
    </dgm:pt>
    <dgm:pt modelId="{9AC62724-48A0-4A47-A6B6-D6D151A6C087}" type="pres">
      <dgm:prSet presAssocID="{6BE1199D-29F3-49CC-821A-E2203D5CA9D4}" presName="accentRepeatNode" presStyleLbl="solidFgAcc1" presStyleIdx="4" presStyleCnt="5" custScaleX="165039" custScaleY="160706" custLinFactNeighborX="24687" custLinFactNeighborY="1172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5AD00229-E8B1-4027-AE8D-90FD333A35B3}" type="presOf" srcId="{6BE1199D-29F3-49CC-821A-E2203D5CA9D4}" destId="{51CC1C0B-490C-4B37-A999-CA950838002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7327967-81C9-49F0-BFF0-22332F779815}" srcId="{7E5AA53B-3EEE-4DE4-BB81-9044890C2946}" destId="{6BE1199D-29F3-49CC-821A-E2203D5CA9D4}" srcOrd="4" destOrd="0" parTransId="{A39D0336-5053-4650-B262-45A6A6194339}" sibTransId="{7A077C38-6D1C-4514-881E-04EC57751178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F0D495-09DF-43A5-A7E3-338F2480B280}" type="presOf" srcId="{FAE1E9BE-4147-4122-B4CF-C2B78421C904}" destId="{8EE24B17-6842-44D3-A96C-54F98873273A}" srcOrd="0" destOrd="0" presId="urn:microsoft.com/office/officeart/2008/layout/VerticalCurvedList"/>
    <dgm:cxn modelId="{1CE9F5DB-CA85-4F11-8084-832570125D8E}" srcId="{7E5AA53B-3EEE-4DE4-BB81-9044890C2946}" destId="{FAE1E9BE-4147-4122-B4CF-C2B78421C904}" srcOrd="2" destOrd="0" parTransId="{A7062EAD-0D65-4E70-86A5-FCE369F1AE18}" sibTransId="{453C41FF-5240-4E02-980E-C0D9CC712D83}"/>
    <dgm:cxn modelId="{194263E2-5590-4BCD-A00E-7B413B6CA979}" type="presOf" srcId="{5605D28D-2CE6-4513-8566-952984E21E14}" destId="{C0C0DC04-0902-49F7-9905-CB24626B81F6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06F9BA2-F1BC-48E6-AC7C-B46D5016157D}" type="presParOf" srcId="{90561C55-3C6E-4D53-85E1-2C50BCDDA392}" destId="{8EE24B17-6842-44D3-A96C-54F98873273A}" srcOrd="5" destOrd="0" presId="urn:microsoft.com/office/officeart/2008/layout/VerticalCurvedList"/>
    <dgm:cxn modelId="{61F2524C-9E30-4F57-A96C-79E8E227A711}" type="presParOf" srcId="{90561C55-3C6E-4D53-85E1-2C50BCDDA392}" destId="{1C811B9B-9003-4B7C-81F1-D369319E2997}" srcOrd="6" destOrd="0" presId="urn:microsoft.com/office/officeart/2008/layout/VerticalCurvedList"/>
    <dgm:cxn modelId="{D37732D7-DE83-4162-9132-DFC81EE43B71}" type="presParOf" srcId="{1C811B9B-9003-4B7C-81F1-D369319E2997}" destId="{C8988A74-8D2A-494E-A249-4BD4E6374461}" srcOrd="0" destOrd="0" presId="urn:microsoft.com/office/officeart/2008/layout/VerticalCurvedList"/>
    <dgm:cxn modelId="{7F69CEC0-8458-4159-AF5A-193D35D12AEB}" type="presParOf" srcId="{90561C55-3C6E-4D53-85E1-2C50BCDDA392}" destId="{C0C0DC04-0902-49F7-9905-CB24626B81F6}" srcOrd="7" destOrd="0" presId="urn:microsoft.com/office/officeart/2008/layout/VerticalCurvedList"/>
    <dgm:cxn modelId="{F66BDEED-3244-4798-9444-00009A117945}" type="presParOf" srcId="{90561C55-3C6E-4D53-85E1-2C50BCDDA392}" destId="{67FE9EE1-88DB-458A-A7F1-DB6E5D22EE63}" srcOrd="8" destOrd="0" presId="urn:microsoft.com/office/officeart/2008/layout/VerticalCurvedList"/>
    <dgm:cxn modelId="{3E34F202-4ED5-4EDC-871A-35FD56BD34B1}" type="presParOf" srcId="{67FE9EE1-88DB-458A-A7F1-DB6E5D22EE63}" destId="{A965097E-32F1-4AB8-8C4E-2814A7596B2F}" srcOrd="0" destOrd="0" presId="urn:microsoft.com/office/officeart/2008/layout/VerticalCurvedList"/>
    <dgm:cxn modelId="{9307AB23-DA35-4850-A67F-0237A20394C4}" type="presParOf" srcId="{90561C55-3C6E-4D53-85E1-2C50BCDDA392}" destId="{51CC1C0B-490C-4B37-A999-CA950838002A}" srcOrd="9" destOrd="0" presId="urn:microsoft.com/office/officeart/2008/layout/VerticalCurvedList"/>
    <dgm:cxn modelId="{77D936F2-DFA9-403B-891D-8532B2E47295}" type="presParOf" srcId="{90561C55-3C6E-4D53-85E1-2C50BCDDA392}" destId="{F82682C7-86AA-4FAC-83B8-858B44DA15A1}" srcOrd="10" destOrd="0" presId="urn:microsoft.com/office/officeart/2008/layout/VerticalCurvedList"/>
    <dgm:cxn modelId="{8499DD7D-E5EC-4ADB-8293-9A454F735FAD}" type="presParOf" srcId="{F82682C7-86AA-4FAC-83B8-858B44DA15A1}" destId="{9AC62724-48A0-4A47-A6B6-D6D151A6C0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42043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09161"/>
          <a:ext cx="322283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>
              <a:solidFill>
                <a:schemeClr val="tx1"/>
              </a:solidFill>
            </a:rPr>
            <a:t>Study:</a:t>
          </a:r>
          <a:r>
            <a:rPr lang="en-US" sz="2000" u="none" kern="1200" dirty="0">
              <a:solidFill>
                <a:schemeClr val="tx1"/>
              </a:solidFill>
            </a:rPr>
            <a:t> </a:t>
          </a:r>
          <a:r>
            <a:rPr lang="en-US" sz="2000" kern="1200" dirty="0"/>
            <a:t>Harnessing AutoCAD designs with machine learning for smart building optimization</a:t>
          </a:r>
        </a:p>
      </dsp:txBody>
      <dsp:txXfrm>
        <a:off x="54818" y="2709161"/>
        <a:ext cx="3222832" cy="810000"/>
      </dsp:txXfrm>
    </dsp:sp>
    <dsp:sp modelId="{CE9DF0E8-B0DE-4E1E-9FF4-6006AD8428DB}">
      <dsp:nvSpPr>
        <dsp:cNvPr id="0" name=""/>
        <dsp:cNvSpPr/>
      </dsp:nvSpPr>
      <dsp:spPr>
        <a:xfrm>
          <a:off x="4310064" y="442043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09161"/>
          <a:ext cx="322283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International Journal of Science and Research Archive:  (research article)</a:t>
          </a:r>
        </a:p>
      </dsp:txBody>
      <dsp:txXfrm>
        <a:off x="3841646" y="2709161"/>
        <a:ext cx="3222832" cy="810000"/>
      </dsp:txXfrm>
    </dsp:sp>
    <dsp:sp modelId="{6DB1FE51-13D0-4A38-AD6E-48D4371A1AF3}">
      <dsp:nvSpPr>
        <dsp:cNvPr id="0" name=""/>
        <dsp:cNvSpPr/>
      </dsp:nvSpPr>
      <dsp:spPr>
        <a:xfrm>
          <a:off x="8096892" y="442043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09161"/>
          <a:ext cx="322283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https://ijsra.net/sites/default/files/IJSRA-2024-2336.pdf</a:t>
          </a:r>
        </a:p>
      </dsp:txBody>
      <dsp:txXfrm>
        <a:off x="7628474" y="2709161"/>
        <a:ext cx="3222832" cy="81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80765" y="-961616"/>
          <a:ext cx="7034053" cy="7034053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19702" y="269090"/>
          <a:ext cx="6865041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Developed by: Google Brain Team	</a:t>
          </a:r>
        </a:p>
      </dsp:txBody>
      <dsp:txXfrm>
        <a:off x="619702" y="269090"/>
        <a:ext cx="6865041" cy="653413"/>
      </dsp:txXfrm>
    </dsp:sp>
    <dsp:sp modelId="{07CB3071-D555-47DA-A36A-69EB91531FD8}">
      <dsp:nvSpPr>
        <dsp:cNvPr id="0" name=""/>
        <dsp:cNvSpPr/>
      </dsp:nvSpPr>
      <dsp:spPr>
        <a:xfrm>
          <a:off x="211319" y="18741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87919" y="1248896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Description</a:t>
          </a:r>
          <a:r>
            <a:rPr lang="en-US" sz="3200" b="1" kern="1200" dirty="0"/>
            <a:t>:</a:t>
          </a:r>
          <a:endParaRPr lang="en-US" sz="3200" kern="1200" dirty="0"/>
        </a:p>
      </dsp:txBody>
      <dsp:txXfrm>
        <a:off x="1087919" y="1248896"/>
        <a:ext cx="6396824" cy="653413"/>
      </dsp:txXfrm>
    </dsp:sp>
    <dsp:sp modelId="{3F8116AC-FAC3-4E95-9865-93CCFEB191B9}">
      <dsp:nvSpPr>
        <dsp:cNvPr id="0" name=""/>
        <dsp:cNvSpPr/>
      </dsp:nvSpPr>
      <dsp:spPr>
        <a:xfrm>
          <a:off x="679536" y="1167220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4B17-6842-44D3-A96C-54F98873273A}">
      <dsp:nvSpPr>
        <dsp:cNvPr id="0" name=""/>
        <dsp:cNvSpPr/>
      </dsp:nvSpPr>
      <dsp:spPr>
        <a:xfrm>
          <a:off x="1242317" y="2141760"/>
          <a:ext cx="6231733" cy="82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242317" y="2141760"/>
        <a:ext cx="6231733" cy="827299"/>
      </dsp:txXfrm>
    </dsp:sp>
    <dsp:sp modelId="{C8988A74-8D2A-494E-A249-4BD4E6374461}">
      <dsp:nvSpPr>
        <dsp:cNvPr id="0" name=""/>
        <dsp:cNvSpPr/>
      </dsp:nvSpPr>
      <dsp:spPr>
        <a:xfrm>
          <a:off x="823241" y="2147026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DC04-0902-49F7-9905-CB24626B81F6}">
      <dsp:nvSpPr>
        <dsp:cNvPr id="0" name=""/>
        <dsp:cNvSpPr/>
      </dsp:nvSpPr>
      <dsp:spPr>
        <a:xfrm>
          <a:off x="1087919" y="3208510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Key Features:</a:t>
          </a:r>
        </a:p>
      </dsp:txBody>
      <dsp:txXfrm>
        <a:off x="1087919" y="3208510"/>
        <a:ext cx="6396824" cy="653413"/>
      </dsp:txXfrm>
    </dsp:sp>
    <dsp:sp modelId="{A965097E-32F1-4AB8-8C4E-2814A7596B2F}">
      <dsp:nvSpPr>
        <dsp:cNvPr id="0" name=""/>
        <dsp:cNvSpPr/>
      </dsp:nvSpPr>
      <dsp:spPr>
        <a:xfrm>
          <a:off x="679536" y="312683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1C0B-490C-4B37-A999-CA950838002A}">
      <dsp:nvSpPr>
        <dsp:cNvPr id="0" name=""/>
        <dsp:cNvSpPr/>
      </dsp:nvSpPr>
      <dsp:spPr>
        <a:xfrm>
          <a:off x="633535" y="4005808"/>
          <a:ext cx="6837375" cy="1188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33535" y="4005808"/>
        <a:ext cx="6837375" cy="1188905"/>
      </dsp:txXfrm>
    </dsp:sp>
    <dsp:sp modelId="{9AC62724-48A0-4A47-A6B6-D6D151A6C087}">
      <dsp:nvSpPr>
        <dsp:cNvPr id="0" name=""/>
        <dsp:cNvSpPr/>
      </dsp:nvSpPr>
      <dsp:spPr>
        <a:xfrm>
          <a:off x="147346" y="3913041"/>
          <a:ext cx="1347983" cy="1312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80765" y="-961616"/>
          <a:ext cx="7034053" cy="7034053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19702" y="278924"/>
          <a:ext cx="6865041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Developed by: Facebook AI Research (FAIR)	</a:t>
          </a:r>
        </a:p>
      </dsp:txBody>
      <dsp:txXfrm>
        <a:off x="619702" y="278924"/>
        <a:ext cx="6865041" cy="653413"/>
      </dsp:txXfrm>
    </dsp:sp>
    <dsp:sp modelId="{07CB3071-D555-47DA-A36A-69EB91531FD8}">
      <dsp:nvSpPr>
        <dsp:cNvPr id="0" name=""/>
        <dsp:cNvSpPr/>
      </dsp:nvSpPr>
      <dsp:spPr>
        <a:xfrm>
          <a:off x="211319" y="18741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87919" y="1278391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Description</a:t>
          </a:r>
          <a:r>
            <a:rPr lang="en-US" sz="3200" b="1" kern="1200" dirty="0"/>
            <a:t>:</a:t>
          </a:r>
          <a:endParaRPr lang="en-US" sz="3200" kern="1200" dirty="0"/>
        </a:p>
      </dsp:txBody>
      <dsp:txXfrm>
        <a:off x="1087919" y="1278391"/>
        <a:ext cx="6396824" cy="653413"/>
      </dsp:txXfrm>
    </dsp:sp>
    <dsp:sp modelId="{3F8116AC-FAC3-4E95-9865-93CCFEB191B9}">
      <dsp:nvSpPr>
        <dsp:cNvPr id="0" name=""/>
        <dsp:cNvSpPr/>
      </dsp:nvSpPr>
      <dsp:spPr>
        <a:xfrm>
          <a:off x="679536" y="1167220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4B17-6842-44D3-A96C-54F98873273A}">
      <dsp:nvSpPr>
        <dsp:cNvPr id="0" name=""/>
        <dsp:cNvSpPr/>
      </dsp:nvSpPr>
      <dsp:spPr>
        <a:xfrm>
          <a:off x="1242317" y="2141760"/>
          <a:ext cx="6231733" cy="82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242317" y="2141760"/>
        <a:ext cx="6231733" cy="827299"/>
      </dsp:txXfrm>
    </dsp:sp>
    <dsp:sp modelId="{C8988A74-8D2A-494E-A249-4BD4E6374461}">
      <dsp:nvSpPr>
        <dsp:cNvPr id="0" name=""/>
        <dsp:cNvSpPr/>
      </dsp:nvSpPr>
      <dsp:spPr>
        <a:xfrm>
          <a:off x="823241" y="2147026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DC04-0902-49F7-9905-CB24626B81F6}">
      <dsp:nvSpPr>
        <dsp:cNvPr id="0" name=""/>
        <dsp:cNvSpPr/>
      </dsp:nvSpPr>
      <dsp:spPr>
        <a:xfrm>
          <a:off x="1087919" y="3208510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Key Features:</a:t>
          </a:r>
        </a:p>
      </dsp:txBody>
      <dsp:txXfrm>
        <a:off x="1087919" y="3208510"/>
        <a:ext cx="6396824" cy="653413"/>
      </dsp:txXfrm>
    </dsp:sp>
    <dsp:sp modelId="{A965097E-32F1-4AB8-8C4E-2814A7596B2F}">
      <dsp:nvSpPr>
        <dsp:cNvPr id="0" name=""/>
        <dsp:cNvSpPr/>
      </dsp:nvSpPr>
      <dsp:spPr>
        <a:xfrm>
          <a:off x="679536" y="312683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1C0B-490C-4B37-A999-CA950838002A}">
      <dsp:nvSpPr>
        <dsp:cNvPr id="0" name=""/>
        <dsp:cNvSpPr/>
      </dsp:nvSpPr>
      <dsp:spPr>
        <a:xfrm>
          <a:off x="633535" y="4005808"/>
          <a:ext cx="6837375" cy="1188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33535" y="4005808"/>
        <a:ext cx="6837375" cy="1188905"/>
      </dsp:txXfrm>
    </dsp:sp>
    <dsp:sp modelId="{9AC62724-48A0-4A47-A6B6-D6D151A6C087}">
      <dsp:nvSpPr>
        <dsp:cNvPr id="0" name=""/>
        <dsp:cNvSpPr/>
      </dsp:nvSpPr>
      <dsp:spPr>
        <a:xfrm>
          <a:off x="147346" y="3913041"/>
          <a:ext cx="1347983" cy="1312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80765" y="-961616"/>
          <a:ext cx="7034053" cy="7034053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19702" y="269090"/>
          <a:ext cx="6865041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Developed by: François Chollet (originally), now part of TensorFlow	</a:t>
          </a:r>
        </a:p>
      </dsp:txBody>
      <dsp:txXfrm>
        <a:off x="619702" y="269090"/>
        <a:ext cx="6865041" cy="653413"/>
      </dsp:txXfrm>
    </dsp:sp>
    <dsp:sp modelId="{07CB3071-D555-47DA-A36A-69EB91531FD8}">
      <dsp:nvSpPr>
        <dsp:cNvPr id="0" name=""/>
        <dsp:cNvSpPr/>
      </dsp:nvSpPr>
      <dsp:spPr>
        <a:xfrm>
          <a:off x="211319" y="18741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87919" y="1278391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Description</a:t>
          </a:r>
          <a:r>
            <a:rPr lang="en-US" sz="3200" b="1" kern="1200" dirty="0"/>
            <a:t>:</a:t>
          </a:r>
          <a:endParaRPr lang="en-US" sz="3200" kern="1200" dirty="0"/>
        </a:p>
      </dsp:txBody>
      <dsp:txXfrm>
        <a:off x="1087919" y="1278391"/>
        <a:ext cx="6396824" cy="653413"/>
      </dsp:txXfrm>
    </dsp:sp>
    <dsp:sp modelId="{3F8116AC-FAC3-4E95-9865-93CCFEB191B9}">
      <dsp:nvSpPr>
        <dsp:cNvPr id="0" name=""/>
        <dsp:cNvSpPr/>
      </dsp:nvSpPr>
      <dsp:spPr>
        <a:xfrm>
          <a:off x="679536" y="1167220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4B17-6842-44D3-A96C-54F98873273A}">
      <dsp:nvSpPr>
        <dsp:cNvPr id="0" name=""/>
        <dsp:cNvSpPr/>
      </dsp:nvSpPr>
      <dsp:spPr>
        <a:xfrm>
          <a:off x="1242317" y="2141760"/>
          <a:ext cx="6231733" cy="82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242317" y="2141760"/>
        <a:ext cx="6231733" cy="827299"/>
      </dsp:txXfrm>
    </dsp:sp>
    <dsp:sp modelId="{C8988A74-8D2A-494E-A249-4BD4E6374461}">
      <dsp:nvSpPr>
        <dsp:cNvPr id="0" name=""/>
        <dsp:cNvSpPr/>
      </dsp:nvSpPr>
      <dsp:spPr>
        <a:xfrm>
          <a:off x="823241" y="2147026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DC04-0902-49F7-9905-CB24626B81F6}">
      <dsp:nvSpPr>
        <dsp:cNvPr id="0" name=""/>
        <dsp:cNvSpPr/>
      </dsp:nvSpPr>
      <dsp:spPr>
        <a:xfrm>
          <a:off x="1087919" y="3208510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Key Features:</a:t>
          </a:r>
        </a:p>
      </dsp:txBody>
      <dsp:txXfrm>
        <a:off x="1087919" y="3208510"/>
        <a:ext cx="6396824" cy="653413"/>
      </dsp:txXfrm>
    </dsp:sp>
    <dsp:sp modelId="{A965097E-32F1-4AB8-8C4E-2814A7596B2F}">
      <dsp:nvSpPr>
        <dsp:cNvPr id="0" name=""/>
        <dsp:cNvSpPr/>
      </dsp:nvSpPr>
      <dsp:spPr>
        <a:xfrm>
          <a:off x="679536" y="312683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1C0B-490C-4B37-A999-CA950838002A}">
      <dsp:nvSpPr>
        <dsp:cNvPr id="0" name=""/>
        <dsp:cNvSpPr/>
      </dsp:nvSpPr>
      <dsp:spPr>
        <a:xfrm>
          <a:off x="633535" y="4005808"/>
          <a:ext cx="6837375" cy="1188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33535" y="4005808"/>
        <a:ext cx="6837375" cy="1188905"/>
      </dsp:txXfrm>
    </dsp:sp>
    <dsp:sp modelId="{9AC62724-48A0-4A47-A6B6-D6D151A6C087}">
      <dsp:nvSpPr>
        <dsp:cNvPr id="0" name=""/>
        <dsp:cNvSpPr/>
      </dsp:nvSpPr>
      <dsp:spPr>
        <a:xfrm>
          <a:off x="147346" y="3913041"/>
          <a:ext cx="1347983" cy="1312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80765" y="-961616"/>
          <a:ext cx="7034053" cy="7034053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19702" y="269090"/>
          <a:ext cx="6865041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Developed by:  Inria </a:t>
          </a:r>
          <a:r>
            <a:rPr lang="en-US" sz="1100" kern="1200" dirty="0"/>
            <a:t>(French institute for research in computer science and automation)	</a:t>
          </a:r>
          <a:endParaRPr lang="en-US" sz="1800" kern="1200" dirty="0"/>
        </a:p>
      </dsp:txBody>
      <dsp:txXfrm>
        <a:off x="619702" y="269090"/>
        <a:ext cx="6865041" cy="653413"/>
      </dsp:txXfrm>
    </dsp:sp>
    <dsp:sp modelId="{07CB3071-D555-47DA-A36A-69EB91531FD8}">
      <dsp:nvSpPr>
        <dsp:cNvPr id="0" name=""/>
        <dsp:cNvSpPr/>
      </dsp:nvSpPr>
      <dsp:spPr>
        <a:xfrm>
          <a:off x="211319" y="18741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87919" y="1278391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Description</a:t>
          </a:r>
          <a:r>
            <a:rPr lang="en-US" sz="3200" b="1" kern="1200" dirty="0"/>
            <a:t>:</a:t>
          </a:r>
          <a:endParaRPr lang="en-US" sz="3200" kern="1200" dirty="0"/>
        </a:p>
      </dsp:txBody>
      <dsp:txXfrm>
        <a:off x="1087919" y="1278391"/>
        <a:ext cx="6396824" cy="653413"/>
      </dsp:txXfrm>
    </dsp:sp>
    <dsp:sp modelId="{3F8116AC-FAC3-4E95-9865-93CCFEB191B9}">
      <dsp:nvSpPr>
        <dsp:cNvPr id="0" name=""/>
        <dsp:cNvSpPr/>
      </dsp:nvSpPr>
      <dsp:spPr>
        <a:xfrm>
          <a:off x="679536" y="1167220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4B17-6842-44D3-A96C-54F98873273A}">
      <dsp:nvSpPr>
        <dsp:cNvPr id="0" name=""/>
        <dsp:cNvSpPr/>
      </dsp:nvSpPr>
      <dsp:spPr>
        <a:xfrm>
          <a:off x="1242317" y="2141760"/>
          <a:ext cx="6231733" cy="82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1242317" y="2141760"/>
        <a:ext cx="6231733" cy="827299"/>
      </dsp:txXfrm>
    </dsp:sp>
    <dsp:sp modelId="{C8988A74-8D2A-494E-A249-4BD4E6374461}">
      <dsp:nvSpPr>
        <dsp:cNvPr id="0" name=""/>
        <dsp:cNvSpPr/>
      </dsp:nvSpPr>
      <dsp:spPr>
        <a:xfrm>
          <a:off x="823241" y="2147026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DC04-0902-49F7-9905-CB24626B81F6}">
      <dsp:nvSpPr>
        <dsp:cNvPr id="0" name=""/>
        <dsp:cNvSpPr/>
      </dsp:nvSpPr>
      <dsp:spPr>
        <a:xfrm>
          <a:off x="1087919" y="3208510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Key Features:</a:t>
          </a:r>
        </a:p>
      </dsp:txBody>
      <dsp:txXfrm>
        <a:off x="1087919" y="3208510"/>
        <a:ext cx="6396824" cy="653413"/>
      </dsp:txXfrm>
    </dsp:sp>
    <dsp:sp modelId="{A965097E-32F1-4AB8-8C4E-2814A7596B2F}">
      <dsp:nvSpPr>
        <dsp:cNvPr id="0" name=""/>
        <dsp:cNvSpPr/>
      </dsp:nvSpPr>
      <dsp:spPr>
        <a:xfrm>
          <a:off x="679536" y="312683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1C0B-490C-4B37-A999-CA950838002A}">
      <dsp:nvSpPr>
        <dsp:cNvPr id="0" name=""/>
        <dsp:cNvSpPr/>
      </dsp:nvSpPr>
      <dsp:spPr>
        <a:xfrm>
          <a:off x="633535" y="4005808"/>
          <a:ext cx="6837375" cy="1188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/>
        </a:p>
      </dsp:txBody>
      <dsp:txXfrm>
        <a:off x="633535" y="4005808"/>
        <a:ext cx="6837375" cy="1188905"/>
      </dsp:txXfrm>
    </dsp:sp>
    <dsp:sp modelId="{9AC62724-48A0-4A47-A6B6-D6D151A6C087}">
      <dsp:nvSpPr>
        <dsp:cNvPr id="0" name=""/>
        <dsp:cNvSpPr/>
      </dsp:nvSpPr>
      <dsp:spPr>
        <a:xfrm>
          <a:off x="147346" y="3913041"/>
          <a:ext cx="1347983" cy="1312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80765" y="-961616"/>
          <a:ext cx="7034053" cy="7034053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19702" y="269090"/>
          <a:ext cx="6865041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Developed by:  Intel</a:t>
          </a:r>
          <a:r>
            <a:rPr lang="en-US" sz="1100" kern="1200" dirty="0"/>
            <a:t>	</a:t>
          </a:r>
          <a:endParaRPr lang="en-US" sz="1800" kern="1200" dirty="0"/>
        </a:p>
      </dsp:txBody>
      <dsp:txXfrm>
        <a:off x="619702" y="269090"/>
        <a:ext cx="6865041" cy="653413"/>
      </dsp:txXfrm>
    </dsp:sp>
    <dsp:sp modelId="{07CB3071-D555-47DA-A36A-69EB91531FD8}">
      <dsp:nvSpPr>
        <dsp:cNvPr id="0" name=""/>
        <dsp:cNvSpPr/>
      </dsp:nvSpPr>
      <dsp:spPr>
        <a:xfrm>
          <a:off x="211319" y="18741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87919" y="1278391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Description</a:t>
          </a:r>
          <a:r>
            <a:rPr lang="en-US" sz="3200" b="1" kern="1200" dirty="0"/>
            <a:t>:</a:t>
          </a:r>
          <a:endParaRPr lang="en-US" sz="3200" kern="1200" dirty="0"/>
        </a:p>
      </dsp:txBody>
      <dsp:txXfrm>
        <a:off x="1087919" y="1278391"/>
        <a:ext cx="6396824" cy="653413"/>
      </dsp:txXfrm>
    </dsp:sp>
    <dsp:sp modelId="{3F8116AC-FAC3-4E95-9865-93CCFEB191B9}">
      <dsp:nvSpPr>
        <dsp:cNvPr id="0" name=""/>
        <dsp:cNvSpPr/>
      </dsp:nvSpPr>
      <dsp:spPr>
        <a:xfrm>
          <a:off x="679536" y="1167220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4B17-6842-44D3-A96C-54F98873273A}">
      <dsp:nvSpPr>
        <dsp:cNvPr id="0" name=""/>
        <dsp:cNvSpPr/>
      </dsp:nvSpPr>
      <dsp:spPr>
        <a:xfrm>
          <a:off x="1242317" y="2141760"/>
          <a:ext cx="6231733" cy="82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1242317" y="2141760"/>
        <a:ext cx="6231733" cy="827299"/>
      </dsp:txXfrm>
    </dsp:sp>
    <dsp:sp modelId="{C8988A74-8D2A-494E-A249-4BD4E6374461}">
      <dsp:nvSpPr>
        <dsp:cNvPr id="0" name=""/>
        <dsp:cNvSpPr/>
      </dsp:nvSpPr>
      <dsp:spPr>
        <a:xfrm>
          <a:off x="823241" y="2147026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DC04-0902-49F7-9905-CB24626B81F6}">
      <dsp:nvSpPr>
        <dsp:cNvPr id="0" name=""/>
        <dsp:cNvSpPr/>
      </dsp:nvSpPr>
      <dsp:spPr>
        <a:xfrm>
          <a:off x="1087919" y="3208510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Key Features:</a:t>
          </a:r>
        </a:p>
      </dsp:txBody>
      <dsp:txXfrm>
        <a:off x="1087919" y="3208510"/>
        <a:ext cx="6396824" cy="653413"/>
      </dsp:txXfrm>
    </dsp:sp>
    <dsp:sp modelId="{A965097E-32F1-4AB8-8C4E-2814A7596B2F}">
      <dsp:nvSpPr>
        <dsp:cNvPr id="0" name=""/>
        <dsp:cNvSpPr/>
      </dsp:nvSpPr>
      <dsp:spPr>
        <a:xfrm>
          <a:off x="679536" y="312683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1C0B-490C-4B37-A999-CA950838002A}">
      <dsp:nvSpPr>
        <dsp:cNvPr id="0" name=""/>
        <dsp:cNvSpPr/>
      </dsp:nvSpPr>
      <dsp:spPr>
        <a:xfrm>
          <a:off x="633535" y="4005808"/>
          <a:ext cx="6837375" cy="1188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/>
        </a:p>
      </dsp:txBody>
      <dsp:txXfrm>
        <a:off x="633535" y="4005808"/>
        <a:ext cx="6837375" cy="1188905"/>
      </dsp:txXfrm>
    </dsp:sp>
    <dsp:sp modelId="{9AC62724-48A0-4A47-A6B6-D6D151A6C087}">
      <dsp:nvSpPr>
        <dsp:cNvPr id="0" name=""/>
        <dsp:cNvSpPr/>
      </dsp:nvSpPr>
      <dsp:spPr>
        <a:xfrm>
          <a:off x="147346" y="3913041"/>
          <a:ext cx="1347983" cy="1312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780765" y="-961616"/>
          <a:ext cx="7034053" cy="7034053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19702" y="269090"/>
          <a:ext cx="6865041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Developed by:  Hugging Face</a:t>
          </a:r>
          <a:r>
            <a:rPr lang="en-US" sz="1100" kern="1200" dirty="0"/>
            <a:t>	</a:t>
          </a:r>
          <a:endParaRPr lang="en-US" sz="1800" kern="1200" dirty="0"/>
        </a:p>
      </dsp:txBody>
      <dsp:txXfrm>
        <a:off x="619702" y="269090"/>
        <a:ext cx="6865041" cy="653413"/>
      </dsp:txXfrm>
    </dsp:sp>
    <dsp:sp modelId="{07CB3071-D555-47DA-A36A-69EB91531FD8}">
      <dsp:nvSpPr>
        <dsp:cNvPr id="0" name=""/>
        <dsp:cNvSpPr/>
      </dsp:nvSpPr>
      <dsp:spPr>
        <a:xfrm>
          <a:off x="211319" y="18741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87919" y="1278391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Description</a:t>
          </a:r>
          <a:r>
            <a:rPr lang="en-US" sz="3200" b="1" kern="1200" dirty="0"/>
            <a:t>:</a:t>
          </a:r>
          <a:endParaRPr lang="en-US" sz="3200" kern="1200" dirty="0"/>
        </a:p>
      </dsp:txBody>
      <dsp:txXfrm>
        <a:off x="1087919" y="1278391"/>
        <a:ext cx="6396824" cy="653413"/>
      </dsp:txXfrm>
    </dsp:sp>
    <dsp:sp modelId="{3F8116AC-FAC3-4E95-9865-93CCFEB191B9}">
      <dsp:nvSpPr>
        <dsp:cNvPr id="0" name=""/>
        <dsp:cNvSpPr/>
      </dsp:nvSpPr>
      <dsp:spPr>
        <a:xfrm>
          <a:off x="679536" y="1167220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4B17-6842-44D3-A96C-54F98873273A}">
      <dsp:nvSpPr>
        <dsp:cNvPr id="0" name=""/>
        <dsp:cNvSpPr/>
      </dsp:nvSpPr>
      <dsp:spPr>
        <a:xfrm>
          <a:off x="1242317" y="2141760"/>
          <a:ext cx="6231733" cy="82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500" kern="1200" dirty="0"/>
        </a:p>
      </dsp:txBody>
      <dsp:txXfrm>
        <a:off x="1242317" y="2141760"/>
        <a:ext cx="6231733" cy="827299"/>
      </dsp:txXfrm>
    </dsp:sp>
    <dsp:sp modelId="{C8988A74-8D2A-494E-A249-4BD4E6374461}">
      <dsp:nvSpPr>
        <dsp:cNvPr id="0" name=""/>
        <dsp:cNvSpPr/>
      </dsp:nvSpPr>
      <dsp:spPr>
        <a:xfrm>
          <a:off x="823241" y="2147026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DC04-0902-49F7-9905-CB24626B81F6}">
      <dsp:nvSpPr>
        <dsp:cNvPr id="0" name=""/>
        <dsp:cNvSpPr/>
      </dsp:nvSpPr>
      <dsp:spPr>
        <a:xfrm>
          <a:off x="1087919" y="3208510"/>
          <a:ext cx="6396824" cy="6534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Key Features:</a:t>
          </a:r>
        </a:p>
      </dsp:txBody>
      <dsp:txXfrm>
        <a:off x="1087919" y="3208510"/>
        <a:ext cx="6396824" cy="653413"/>
      </dsp:txXfrm>
    </dsp:sp>
    <dsp:sp modelId="{A965097E-32F1-4AB8-8C4E-2814A7596B2F}">
      <dsp:nvSpPr>
        <dsp:cNvPr id="0" name=""/>
        <dsp:cNvSpPr/>
      </dsp:nvSpPr>
      <dsp:spPr>
        <a:xfrm>
          <a:off x="679536" y="3126833"/>
          <a:ext cx="816766" cy="816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C1C0B-490C-4B37-A999-CA950838002A}">
      <dsp:nvSpPr>
        <dsp:cNvPr id="0" name=""/>
        <dsp:cNvSpPr/>
      </dsp:nvSpPr>
      <dsp:spPr>
        <a:xfrm>
          <a:off x="633535" y="4005808"/>
          <a:ext cx="6837375" cy="1188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47" tIns="162560" rIns="162560" bIns="16256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/>
        </a:p>
      </dsp:txBody>
      <dsp:txXfrm>
        <a:off x="633535" y="4005808"/>
        <a:ext cx="6837375" cy="1188905"/>
      </dsp:txXfrm>
    </dsp:sp>
    <dsp:sp modelId="{9AC62724-48A0-4A47-A6B6-D6D151A6C087}">
      <dsp:nvSpPr>
        <dsp:cNvPr id="0" name=""/>
        <dsp:cNvSpPr/>
      </dsp:nvSpPr>
      <dsp:spPr>
        <a:xfrm>
          <a:off x="147346" y="3913041"/>
          <a:ext cx="1347983" cy="1312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68D6-0BA3-187E-FE05-BB1CA1C18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F822B-6EB3-4928-0FAC-EC89E8285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53675-288F-4E55-D043-CA83DBEB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2B822-D3A6-C554-F08A-84EBBEDFC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0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6D8C1-058F-E313-A7DB-0F65C3EC2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0DA81-B36D-4788-25F1-4A0F8E864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70B11-53F0-D476-EF9B-9C38361A6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E855B-832C-64DF-0187-3857B512C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B179-2A27-3419-C2C4-74204C52C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FEAEFE-5CA1-A2DE-DF8E-CA9EB8B60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50109-3288-0544-F366-C0AEA24E3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292B2-15CB-A159-BD4C-C22E16B0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8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7F8DE-9DE0-64BA-7E16-1386142E4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F0998-32ED-C614-D757-44834804A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739DE-F3BE-00B5-7A83-83AA5BDFB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3E0B-B498-77C0-924F-BA6389F95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08A5-B8FD-CDC8-90AA-EA05FC4D3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B48E5-CB34-97FA-1169-5C9CAD419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13ED2-8031-6658-077A-7A63BEC48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97B5-EF39-907F-7537-F266B316E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9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AI frameworks used in sapcad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Training session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Zsigmond Iris-Maria</a:t>
            </a:r>
          </a:p>
          <a:p>
            <a:r>
              <a:rPr lang="en-US" dirty="0">
                <a:solidFill>
                  <a:schemeClr val="bg2"/>
                </a:solidFill>
              </a:rPr>
              <a:t>0757244580</a:t>
            </a:r>
          </a:p>
          <a:p>
            <a:r>
              <a:rPr lang="en-US" sz="1400" dirty="0">
                <a:solidFill>
                  <a:schemeClr val="bg2"/>
                </a:solidFill>
              </a:rPr>
              <a:t>Iris.zsigmond@stud.ubbcluj.ro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347268"/>
            <a:ext cx="11029616" cy="848237"/>
          </a:xfrm>
        </p:spPr>
        <p:txBody>
          <a:bodyPr>
            <a:noAutofit/>
          </a:bodyPr>
          <a:lstStyle/>
          <a:p>
            <a:br>
              <a:rPr lang="en-US" sz="1600" dirty="0"/>
            </a:br>
            <a:endParaRPr lang="en-US" sz="1600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55281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sz="2000" dirty="0">
                <a:latin typeface="+mn-lt"/>
              </a:rPr>
            </a:br>
            <a:r>
              <a:rPr lang="en-US" sz="1800" dirty="0">
                <a:latin typeface="+mn-lt"/>
              </a:rPr>
              <a:t>The article discusses various AI frameworks used for developing and implementing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artificial intelligence models. Some of the key frameworks highlighted include: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D836F-79FB-8DA4-D55C-CC7F2B85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625353"/>
          </a:xfrm>
        </p:spPr>
        <p:txBody>
          <a:bodyPr>
            <a:noAutofit/>
          </a:bodyPr>
          <a:lstStyle/>
          <a:p>
            <a:r>
              <a:rPr lang="en-US" sz="2800" dirty="0"/>
              <a:t>TensorFlow </a:t>
            </a:r>
          </a:p>
          <a:p>
            <a:r>
              <a:rPr lang="en-US" sz="2800" dirty="0"/>
              <a:t>PyTorch </a:t>
            </a:r>
          </a:p>
          <a:p>
            <a:r>
              <a:rPr lang="en-US" sz="2800" dirty="0"/>
              <a:t>Keras </a:t>
            </a:r>
          </a:p>
          <a:p>
            <a:r>
              <a:rPr lang="en-US" sz="2800" dirty="0"/>
              <a:t>Scikit-learn </a:t>
            </a:r>
          </a:p>
          <a:p>
            <a:r>
              <a:rPr lang="en-US" sz="2800" dirty="0"/>
              <a:t>OpenCV </a:t>
            </a:r>
          </a:p>
          <a:p>
            <a:r>
              <a:rPr lang="en-US" sz="2800" dirty="0"/>
              <a:t>Hugging Face Transformers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457200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1. </a:t>
            </a:r>
            <a:r>
              <a:rPr lang="en-US" b="1" dirty="0"/>
              <a:t>TensorFlow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37543"/>
              </p:ext>
            </p:extLst>
          </p:nvPr>
        </p:nvGraphicFramePr>
        <p:xfrm>
          <a:off x="367954" y="1166697"/>
          <a:ext cx="7430455" cy="522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70DE49-E8B9-D439-2D25-066A1BA75E7D}"/>
              </a:ext>
            </a:extLst>
          </p:cNvPr>
          <p:cNvSpPr txBox="1"/>
          <p:nvPr/>
        </p:nvSpPr>
        <p:spPr>
          <a:xfrm>
            <a:off x="1971406" y="3238242"/>
            <a:ext cx="559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open-source framework primarily used for DL and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supports CPU &amp; GPU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scalable for research and production-level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6FBC3-1CC5-1FB2-77FF-939BD2CD256F}"/>
              </a:ext>
            </a:extLst>
          </p:cNvPr>
          <p:cNvSpPr txBox="1"/>
          <p:nvPr/>
        </p:nvSpPr>
        <p:spPr>
          <a:xfrm>
            <a:off x="1971406" y="5192003"/>
            <a:ext cx="559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Efficient computation with data flow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TensorBoard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 for mobile and edge devices (TensorFlow Lite)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Wide adoption in industries and academia</a:t>
            </a:r>
          </a:p>
        </p:txBody>
      </p:sp>
      <p:pic>
        <p:nvPicPr>
          <p:cNvPr id="10" name="Picture 9" descr="A diagram of a machine&#10;&#10;AI-generated content may be incorrect.">
            <a:extLst>
              <a:ext uri="{FF2B5EF4-FFF2-40B4-BE49-F238E27FC236}">
                <a16:creationId xmlns:a16="http://schemas.microsoft.com/office/drawing/2014/main" id="{9977F11C-3564-8E89-0693-DE573301F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3675" y="2346413"/>
            <a:ext cx="3866381" cy="21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460D17-E3EA-3657-C10C-1DDAB1AF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694D74-6B2B-0326-D0C9-6521D86F5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3D2949FE-270A-A41A-F946-31B7015850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A6568-023A-6CE1-0BEF-8145CC60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2D7EA3-21CE-0A00-3603-BC1978B40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CEBC3-05BB-7BB4-D007-55ED0C7C9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833CD4-EDCF-AFAA-8C74-996646332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D62DF4-E34C-19CC-93E2-0BD06942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457200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2. PyTorch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C1BFB868-FF81-21DA-FE8C-9FB046E36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80380"/>
              </p:ext>
            </p:extLst>
          </p:nvPr>
        </p:nvGraphicFramePr>
        <p:xfrm>
          <a:off x="367954" y="1166697"/>
          <a:ext cx="7430455" cy="522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BC9BFD-8866-1ACD-711E-65DF8E149CFF}"/>
              </a:ext>
            </a:extLst>
          </p:cNvPr>
          <p:cNvSpPr txBox="1"/>
          <p:nvPr/>
        </p:nvSpPr>
        <p:spPr>
          <a:xfrm>
            <a:off x="1971405" y="3238242"/>
            <a:ext cx="61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PyTorch is a deep learning framework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dynamic computation graph and ease of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favored by researchers for flexibility and Pythonic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A96AE-7584-F019-FC83-98923A029CDD}"/>
              </a:ext>
            </a:extLst>
          </p:cNvPr>
          <p:cNvSpPr txBox="1"/>
          <p:nvPr/>
        </p:nvSpPr>
        <p:spPr>
          <a:xfrm>
            <a:off x="1816908" y="5192003"/>
            <a:ext cx="619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Dynamic computation graphs (debugging &amp; experimentation)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Strong GPU acceleration for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Native support for deep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TorchScript for production deployment</a:t>
            </a:r>
          </a:p>
        </p:txBody>
      </p:sp>
      <p:pic>
        <p:nvPicPr>
          <p:cNvPr id="7" name="Picture 6" descr="A group of icons on a black background&#10;&#10;AI-generated content may be incorrect.">
            <a:extLst>
              <a:ext uri="{FF2B5EF4-FFF2-40B4-BE49-F238E27FC236}">
                <a16:creationId xmlns:a16="http://schemas.microsoft.com/office/drawing/2014/main" id="{D82DF2A5-1EC1-BC8E-DA89-85A67F5AEC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6789" y="2325450"/>
            <a:ext cx="4180154" cy="2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9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B524E-6F68-186B-F51B-A792D934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86D06-1019-CC64-86EC-E901C812D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C334C21D-A3B6-2F56-2E3E-3A923C53E8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388100-6216-5807-FE80-FD0DAEE2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D218D9-C313-86E4-37FE-C5B3886C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90E2D2-6AF3-F796-9A93-5118F5656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4BC05E-C245-6C8C-5C6A-95E753714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899B4-F882-7778-658E-09D6AE1B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457200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3. Keras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C9449508-B49F-5F9D-DDB4-7F34A5552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308237"/>
              </p:ext>
            </p:extLst>
          </p:nvPr>
        </p:nvGraphicFramePr>
        <p:xfrm>
          <a:off x="367954" y="1166697"/>
          <a:ext cx="7430455" cy="522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04E077-1EE6-C218-9B00-03AC4F079AE7}"/>
              </a:ext>
            </a:extLst>
          </p:cNvPr>
          <p:cNvSpPr txBox="1"/>
          <p:nvPr/>
        </p:nvSpPr>
        <p:spPr>
          <a:xfrm>
            <a:off x="1916199" y="3238242"/>
            <a:ext cx="61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Keras is a high-level deep learning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designed to simplify processes of building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runs on top of TensorFlow &amp; is user-friendly for beginners.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D1B97-05F0-E2CF-9048-49B5BA7E2EAA}"/>
              </a:ext>
            </a:extLst>
          </p:cNvPr>
          <p:cNvSpPr txBox="1"/>
          <p:nvPr/>
        </p:nvSpPr>
        <p:spPr>
          <a:xfrm>
            <a:off x="1816908" y="5192003"/>
            <a:ext cx="619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syntax for building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Modular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Supports multiple backends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Pre-trained models available for quick implementation</a:t>
            </a:r>
          </a:p>
        </p:txBody>
      </p:sp>
      <p:pic>
        <p:nvPicPr>
          <p:cNvPr id="7" name="Picture 6" descr="A logo with a red square and black text&#10;&#10;AI-generated content may be incorrect.">
            <a:extLst>
              <a:ext uri="{FF2B5EF4-FFF2-40B4-BE49-F238E27FC236}">
                <a16:creationId xmlns:a16="http://schemas.microsoft.com/office/drawing/2014/main" id="{7612AA94-4404-9F35-2784-BD11CCB70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5205" y="2465466"/>
            <a:ext cx="3703321" cy="24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174B1-4DAF-6565-A838-843F1314B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22BB20-38B5-328C-A92C-75CB34EE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DE0A90DA-B6B8-5067-9E66-9B618B0BD1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5A6FBA6-DB12-331A-E414-67751F02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AF0D7D-5CCB-1BF2-770D-35037EEB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862CD7-8883-B59E-74F1-108E987FD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2D03DA-8D2A-B907-8812-1A38E8EE3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C4A46-80DD-F754-14B7-BABDA3A4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457200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4. Scikit-learn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E49D8999-4156-43CC-7B68-CC3402D71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919174"/>
              </p:ext>
            </p:extLst>
          </p:nvPr>
        </p:nvGraphicFramePr>
        <p:xfrm>
          <a:off x="367954" y="1166697"/>
          <a:ext cx="7430455" cy="522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CC933D-58E5-CC55-0B5F-A535550BEEEE}"/>
              </a:ext>
            </a:extLst>
          </p:cNvPr>
          <p:cNvSpPr txBox="1"/>
          <p:nvPr/>
        </p:nvSpPr>
        <p:spPr>
          <a:xfrm>
            <a:off x="1923231" y="3255341"/>
            <a:ext cx="61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widely used Python library for classical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simple and efficient tools for data mining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EFB9A-E15A-CDA7-1E52-82B62AD07B95}"/>
              </a:ext>
            </a:extLst>
          </p:cNvPr>
          <p:cNvSpPr txBox="1"/>
          <p:nvPr/>
        </p:nvSpPr>
        <p:spPr>
          <a:xfrm>
            <a:off x="1816908" y="5192003"/>
            <a:ext cx="619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Wide range of ML algorithms </a:t>
            </a:r>
            <a:r>
              <a:rPr lang="en-US" sz="1400" dirty="0">
                <a:solidFill>
                  <a:schemeClr val="bg1"/>
                </a:solidFill>
              </a:rPr>
              <a:t>(classification, regression, clustering)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selection and preprocessing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Built-in support for model evaluation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Integrates well with NumPy, SciPy, and Pandas</a:t>
            </a: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977631ED-1049-5133-E9DD-A337D15E2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6814" y="2432629"/>
            <a:ext cx="4120103" cy="25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085969-4939-D46B-FDBB-6E28DA0B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0CF359-762E-8577-7E99-DFB8A6C4C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BC3F3215-DD8D-DAD3-7816-722D2495EB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C9885E4-2E01-9C6B-9F2A-0FC7E71A2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3D8972-821F-EFCA-FB10-64FF2055C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6E10F8-D0F5-077E-2CBD-B0FBC167D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A9DB6E-0E5F-A9B0-E672-89B3A0196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15DD68-84C6-FE5E-5443-F3F5E6CD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457200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5.OpenCV (Open Source Computer Vision Library)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C44DEC12-94CF-5FBC-E35C-332BAACD0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713373"/>
              </p:ext>
            </p:extLst>
          </p:nvPr>
        </p:nvGraphicFramePr>
        <p:xfrm>
          <a:off x="367954" y="1166697"/>
          <a:ext cx="7430455" cy="522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CA3B1B-E58E-02DB-288E-F724875B2CFE}"/>
              </a:ext>
            </a:extLst>
          </p:cNvPr>
          <p:cNvSpPr txBox="1"/>
          <p:nvPr/>
        </p:nvSpPr>
        <p:spPr>
          <a:xfrm>
            <a:off x="1923231" y="3255341"/>
            <a:ext cx="61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library focused on real-time CV and image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widely used for object detection, face recognition, and other visual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B4EC1-A098-9AE2-D906-0585F96F826A}"/>
              </a:ext>
            </a:extLst>
          </p:cNvPr>
          <p:cNvSpPr txBox="1"/>
          <p:nvPr/>
        </p:nvSpPr>
        <p:spPr>
          <a:xfrm>
            <a:off x="1816908" y="5192003"/>
            <a:ext cx="619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extensive collection of computer vision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supports multiple programming languages (Python, C++,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runs on various hardware platforms &amp; embedded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integrates well with </a:t>
            </a:r>
            <a:r>
              <a:rPr lang="en-US" dirty="0" err="1">
                <a:solidFill>
                  <a:schemeClr val="bg1"/>
                </a:solidFill>
              </a:rPr>
              <a:t>AIframeworks</a:t>
            </a:r>
            <a:r>
              <a:rPr lang="en-US" dirty="0">
                <a:solidFill>
                  <a:schemeClr val="bg1"/>
                </a:solidFill>
              </a:rPr>
              <a:t> (TensorFlow and PyTorch)</a:t>
            </a:r>
          </a:p>
        </p:txBody>
      </p:sp>
      <p:pic>
        <p:nvPicPr>
          <p:cNvPr id="7" name="Picture 6" descr="A profile of a person with a triangular face&#10;&#10;AI-generated content may be incorrect.">
            <a:extLst>
              <a:ext uri="{FF2B5EF4-FFF2-40B4-BE49-F238E27FC236}">
                <a16:creationId xmlns:a16="http://schemas.microsoft.com/office/drawing/2014/main" id="{4D4F65AF-BE52-BE71-3E24-C2750151A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386" y="2485456"/>
            <a:ext cx="4106480" cy="24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8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5A371A-0B8F-CA0F-4C04-00ADDFE7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B793B4-8716-37A3-5065-4BF590B44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4C7F39E8-CFB5-11B2-B32A-4B8FDDA1E1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06ADE36-05DF-0D8C-C8DE-E1397A841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5F16F-DB2D-2543-A628-027DD5A9A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61E31A-B3B7-27FD-902D-F16146CB2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801A6D-A5F0-C916-ADE3-79EF14B2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CE02BB-D4C8-245B-3B67-67DAEE7D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457200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6. Hugging Face Transformers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1808273F-3340-6D91-9B89-3C1C5C40C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899747"/>
              </p:ext>
            </p:extLst>
          </p:nvPr>
        </p:nvGraphicFramePr>
        <p:xfrm>
          <a:off x="367954" y="1166697"/>
          <a:ext cx="7430455" cy="522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701A03-7EB7-4682-B998-DBD44AD65998}"/>
              </a:ext>
            </a:extLst>
          </p:cNvPr>
          <p:cNvSpPr txBox="1"/>
          <p:nvPr/>
        </p:nvSpPr>
        <p:spPr>
          <a:xfrm>
            <a:off x="1923231" y="3255341"/>
            <a:ext cx="61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transformers library is specialized in NLP </a:t>
            </a:r>
            <a:r>
              <a:rPr lang="en-US" sz="1050" dirty="0">
                <a:solidFill>
                  <a:schemeClr val="bg1"/>
                </a:solidFill>
              </a:rPr>
              <a:t>(Natural Language Processing)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pre-trained models like BERT, GPT, and T5 for various text-based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4E48E-7939-172D-18C1-9548D2C70B9C}"/>
              </a:ext>
            </a:extLst>
          </p:cNvPr>
          <p:cNvSpPr txBox="1"/>
          <p:nvPr/>
        </p:nvSpPr>
        <p:spPr>
          <a:xfrm>
            <a:off x="1816908" y="5192003"/>
            <a:ext cx="619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Pre-trained models for NLP tasks </a:t>
            </a:r>
            <a:r>
              <a:rPr lang="en-US" sz="1100" dirty="0">
                <a:solidFill>
                  <a:schemeClr val="bg1"/>
                </a:solidFill>
              </a:rPr>
              <a:t>(translation, sentiment analysis, chatbots)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integration with PyTorch and 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Supports fine-tuning on custom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Active open-source community with frequent updates</a:t>
            </a:r>
          </a:p>
        </p:txBody>
      </p:sp>
      <p:pic>
        <p:nvPicPr>
          <p:cNvPr id="7" name="Picture 6" descr="A diagram of a transformer&#10;&#10;AI-generated content may be incorrect.">
            <a:extLst>
              <a:ext uri="{FF2B5EF4-FFF2-40B4-BE49-F238E27FC236}">
                <a16:creationId xmlns:a16="http://schemas.microsoft.com/office/drawing/2014/main" id="{19CBD638-F646-F0CF-F68B-BF784ABFF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5048" y="2603851"/>
            <a:ext cx="4180135" cy="23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74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66</TotalTime>
  <Words>516</Words>
  <Application>Microsoft Office PowerPoint</Application>
  <PresentationFormat>Widescreen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Custom</vt:lpstr>
      <vt:lpstr>AI frameworks used in sapcad</vt:lpstr>
      <vt:lpstr> </vt:lpstr>
      <vt:lpstr>Summary The article discusses various AI frameworks used for developing and implementing  artificial intelligence models. Some of the key frameworks highlighted include:</vt:lpstr>
      <vt:lpstr>1. TensorFlow</vt:lpstr>
      <vt:lpstr>2. PyTorch</vt:lpstr>
      <vt:lpstr>3. Keras</vt:lpstr>
      <vt:lpstr>4. Scikit-learn</vt:lpstr>
      <vt:lpstr>5.OpenCV (Open Source Computer Vision Library)</vt:lpstr>
      <vt:lpstr>6. Hugging Face Transformers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IRIS-MARIA ZSIGMOND</dc:creator>
  <cp:lastModifiedBy>IRIS-MARIA ZSIGMOND</cp:lastModifiedBy>
  <cp:revision>2</cp:revision>
  <dcterms:created xsi:type="dcterms:W3CDTF">2025-03-31T07:36:16Z</dcterms:created>
  <dcterms:modified xsi:type="dcterms:W3CDTF">2025-03-31T08:51:03Z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