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5a05e8095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5a05e8095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5a552e7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5a552e7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5a05e8095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75a05e8095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75a05e8095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75a05e8095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bc862f2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bc862f2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5a05e8095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75a05e8095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 de BD ll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Lúcio &amp; Gabriel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/>
        </p:nvSpPr>
        <p:spPr>
          <a:xfrm>
            <a:off x="358600" y="661150"/>
            <a:ext cx="8527800" cy="42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Nunito"/>
                <a:ea typeface="Nunito"/>
                <a:cs typeface="Nunito"/>
                <a:sym typeface="Nunito"/>
              </a:rPr>
              <a:t>Entidades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Nunito"/>
                <a:ea typeface="Nunito"/>
                <a:cs typeface="Nunito"/>
                <a:sym typeface="Nunito"/>
              </a:rPr>
              <a:t>	Restaurantes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b="1" lang="pt-BR" sz="1800">
                <a:latin typeface="Nunito"/>
                <a:ea typeface="Nunito"/>
                <a:cs typeface="Nunito"/>
                <a:sym typeface="Nunito"/>
              </a:rPr>
              <a:t>Relação de quando está aberto e mesas </a:t>
            </a:r>
            <a:r>
              <a:rPr b="1" lang="pt-BR" sz="1800">
                <a:latin typeface="Nunito"/>
                <a:ea typeface="Nunito"/>
                <a:cs typeface="Nunito"/>
                <a:sym typeface="Nunito"/>
              </a:rPr>
              <a:t>disponíveis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b="1" lang="pt-BR" sz="1800">
                <a:latin typeface="Nunito"/>
                <a:ea typeface="Nunito"/>
                <a:cs typeface="Nunito"/>
                <a:sym typeface="Nunito"/>
              </a:rPr>
              <a:t>Tipos de comida servidos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b="1" lang="pt-BR" sz="1800">
                <a:latin typeface="Nunito"/>
                <a:ea typeface="Nunito"/>
                <a:cs typeface="Nunito"/>
                <a:sym typeface="Nunito"/>
              </a:rPr>
              <a:t>Endereços 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Nunito"/>
                <a:ea typeface="Nunito"/>
                <a:cs typeface="Nunito"/>
                <a:sym typeface="Nunito"/>
              </a:rPr>
              <a:t>Usuários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b="1" lang="pt-BR" sz="1800">
                <a:latin typeface="Nunito"/>
                <a:ea typeface="Nunito"/>
                <a:cs typeface="Nunito"/>
                <a:sym typeface="Nunito"/>
              </a:rPr>
              <a:t>Preferências de comida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Nunito"/>
                <a:ea typeface="Nunito"/>
                <a:cs typeface="Nunito"/>
                <a:sym typeface="Nunito"/>
              </a:rPr>
              <a:t>	Reservas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Nunito"/>
                <a:ea typeface="Nunito"/>
                <a:cs typeface="Nunito"/>
                <a:sym typeface="Nunito"/>
              </a:rPr>
              <a:t>	Check In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Nunito"/>
                <a:ea typeface="Nunito"/>
                <a:cs typeface="Nunito"/>
                <a:sym typeface="Nunito"/>
              </a:rPr>
              <a:t>	Avaliação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	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925" y="162325"/>
            <a:ext cx="8050951" cy="488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50" y="152400"/>
            <a:ext cx="8901952" cy="4863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5600" y="152400"/>
            <a:ext cx="248501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8"/>
          <p:cNvSpPr txBox="1"/>
          <p:nvPr/>
        </p:nvSpPr>
        <p:spPr>
          <a:xfrm>
            <a:off x="549100" y="324975"/>
            <a:ext cx="83931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Nunito"/>
                <a:ea typeface="Nunito"/>
                <a:cs typeface="Nunito"/>
                <a:sym typeface="Nunito"/>
              </a:rPr>
              <a:t>Restrições de Integridade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b="1" lang="pt-BR">
                <a:latin typeface="Nunito"/>
                <a:ea typeface="Nunito"/>
                <a:cs typeface="Nunito"/>
                <a:sym typeface="Nunito"/>
              </a:rPr>
              <a:t>1° Regra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Nunito"/>
                <a:ea typeface="Nunito"/>
                <a:cs typeface="Nunito"/>
                <a:sym typeface="Nunito"/>
              </a:rPr>
              <a:t>		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Nunito"/>
                <a:ea typeface="Nunito"/>
                <a:cs typeface="Nunito"/>
                <a:sym typeface="Nunito"/>
              </a:rPr>
              <a:t>		As mesas de reservas e checks-ins de um dia não devem ultrapassar o número de mesas disponíveis no restaurante naquele dia.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b="1" lang="pt-BR">
                <a:latin typeface="Nunito"/>
                <a:ea typeface="Nunito"/>
                <a:cs typeface="Nunito"/>
                <a:sym typeface="Nunito"/>
              </a:rPr>
              <a:t>2° Regra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Nunito"/>
                <a:ea typeface="Nunito"/>
                <a:cs typeface="Nunito"/>
                <a:sym typeface="Nunito"/>
              </a:rPr>
              <a:t>		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Nunito"/>
                <a:ea typeface="Nunito"/>
                <a:cs typeface="Nunito"/>
                <a:sym typeface="Nunito"/>
              </a:rPr>
              <a:t>		Não é possível fazer reservas ou checks-ins em dias em que o restaurante está fechado.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b="1" lang="pt-BR">
                <a:latin typeface="Nunito"/>
                <a:ea typeface="Nunito"/>
                <a:cs typeface="Nunito"/>
                <a:sym typeface="Nunito"/>
              </a:rPr>
              <a:t>3° Regra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Nunito"/>
                <a:ea typeface="Nunito"/>
                <a:cs typeface="Nunito"/>
                <a:sym typeface="Nunito"/>
              </a:rPr>
              <a:t>		Não é possível realizar uma reserva ou check-in em um restaurante bloqueado. Um restaurante é bloqueado quando tiver média de avaliações inferior a 5. Um restaurante, ao ser bloqueado, têm todos os seus dias de funcionamento fechados.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9"/>
          <p:cNvSpPr txBox="1"/>
          <p:nvPr/>
        </p:nvSpPr>
        <p:spPr>
          <a:xfrm>
            <a:off x="549100" y="324975"/>
            <a:ext cx="83931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Nunito"/>
                <a:ea typeface="Nunito"/>
                <a:cs typeface="Nunito"/>
                <a:sym typeface="Nunito"/>
              </a:rPr>
              <a:t>Funções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Nunito"/>
                <a:ea typeface="Nunito"/>
                <a:cs typeface="Nunito"/>
                <a:sym typeface="Nunito"/>
              </a:rPr>
              <a:t>	1 ° Função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Nunito"/>
                <a:ea typeface="Nunito"/>
                <a:cs typeface="Nunito"/>
                <a:sym typeface="Nunito"/>
              </a:rPr>
              <a:t>		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Nunito"/>
                <a:ea typeface="Nunito"/>
                <a:cs typeface="Nunito"/>
                <a:sym typeface="Nunito"/>
              </a:rPr>
              <a:t>		Retornar os </a:t>
            </a:r>
            <a:r>
              <a:rPr b="1" lang="pt-BR" sz="1800">
                <a:latin typeface="Nunito"/>
                <a:ea typeface="Nunito"/>
                <a:cs typeface="Nunito"/>
                <a:sym typeface="Nunito"/>
              </a:rPr>
              <a:t>usuários que fizeram check in em um restaurante que tenham preferência de comida igual a comidas oferecidas pelo restaurante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Nunito"/>
                <a:ea typeface="Nunito"/>
                <a:cs typeface="Nunito"/>
                <a:sym typeface="Nunito"/>
              </a:rPr>
              <a:t>	2 ° Função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Nunito"/>
                <a:ea typeface="Nunito"/>
                <a:cs typeface="Nunito"/>
                <a:sym typeface="Nunito"/>
              </a:rPr>
              <a:t>		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Nunito"/>
                <a:ea typeface="Nunito"/>
                <a:cs typeface="Nunito"/>
                <a:sym typeface="Nunito"/>
              </a:rPr>
              <a:t>		Retornar os usuários que avaliaram de forma positiva a comida oferecida pelo restaurante 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