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0"/>
  </p:notesMasterIdLst>
  <p:sldIdLst>
    <p:sldId id="256" r:id="rId2"/>
    <p:sldId id="260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70" r:id="rId12"/>
    <p:sldId id="283" r:id="rId13"/>
    <p:sldId id="282" r:id="rId14"/>
    <p:sldId id="284" r:id="rId15"/>
    <p:sldId id="265" r:id="rId16"/>
    <p:sldId id="263" r:id="rId17"/>
    <p:sldId id="26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70A37-A66B-4031-8FB0-B3A6E0296270}" type="doc">
      <dgm:prSet loTypeId="urn:microsoft.com/office/officeart/2005/8/layout/hierarchy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5439EF0-75E3-4AB0-AADE-55C4AB63FBDD}">
      <dgm:prSet phldrT="[Texto]"/>
      <dgm:spPr/>
      <dgm:t>
        <a:bodyPr/>
        <a:lstStyle/>
        <a:p>
          <a:r>
            <a:rPr lang="pt-BR" dirty="0" err="1"/>
            <a:t>classPF</a:t>
          </a:r>
          <a:endParaRPr lang="pt-BR" dirty="0"/>
        </a:p>
      </dgm:t>
    </dgm:pt>
    <dgm:pt modelId="{0A2D0B83-ADE4-43C1-8148-180F51778107}" type="parTrans" cxnId="{2DCCE17F-8CBD-4249-8416-375E84D9D307}">
      <dgm:prSet/>
      <dgm:spPr/>
      <dgm:t>
        <a:bodyPr/>
        <a:lstStyle/>
        <a:p>
          <a:endParaRPr lang="pt-BR"/>
        </a:p>
      </dgm:t>
    </dgm:pt>
    <dgm:pt modelId="{6D761FE4-36BB-4F0E-8221-389A9A29DE5F}" type="sibTrans" cxnId="{2DCCE17F-8CBD-4249-8416-375E84D9D307}">
      <dgm:prSet/>
      <dgm:spPr/>
      <dgm:t>
        <a:bodyPr/>
        <a:lstStyle/>
        <a:p>
          <a:endParaRPr lang="pt-BR"/>
        </a:p>
      </dgm:t>
    </dgm:pt>
    <dgm:pt modelId="{F9661F13-2358-4201-B8B8-603CB310C822}">
      <dgm:prSet phldrT="[Texto]"/>
      <dgm:spPr/>
      <dgm:t>
        <a:bodyPr/>
        <a:lstStyle/>
        <a:p>
          <a:r>
            <a:rPr lang="pt-BR" dirty="0" err="1"/>
            <a:t>classCliente</a:t>
          </a:r>
          <a:endParaRPr lang="pt-BR" dirty="0"/>
        </a:p>
      </dgm:t>
    </dgm:pt>
    <dgm:pt modelId="{A471F0F3-93FC-4D51-A2F8-D2498C7CBC73}" type="parTrans" cxnId="{E2CC9E15-348F-4E37-A440-30787FC046C3}">
      <dgm:prSet/>
      <dgm:spPr/>
      <dgm:t>
        <a:bodyPr/>
        <a:lstStyle/>
        <a:p>
          <a:endParaRPr lang="pt-BR"/>
        </a:p>
      </dgm:t>
    </dgm:pt>
    <dgm:pt modelId="{C44C5954-6594-4757-99D8-C4E38823898F}" type="sibTrans" cxnId="{E2CC9E15-348F-4E37-A440-30787FC046C3}">
      <dgm:prSet/>
      <dgm:spPr/>
      <dgm:t>
        <a:bodyPr/>
        <a:lstStyle/>
        <a:p>
          <a:endParaRPr lang="pt-BR"/>
        </a:p>
      </dgm:t>
    </dgm:pt>
    <dgm:pt modelId="{96E1A9FF-903D-488F-A654-925338E47A74}">
      <dgm:prSet phldrT="[Texto]"/>
      <dgm:spPr/>
      <dgm:t>
        <a:bodyPr/>
        <a:lstStyle/>
        <a:p>
          <a:r>
            <a:rPr lang="pt-BR" dirty="0" err="1"/>
            <a:t>classAssunto</a:t>
          </a:r>
          <a:endParaRPr lang="pt-BR" dirty="0"/>
        </a:p>
      </dgm:t>
    </dgm:pt>
    <dgm:pt modelId="{5B914FC9-DA41-410F-A1A9-9EDBB3BDF9AF}" type="parTrans" cxnId="{E0C8780F-BA6D-4EC9-86A5-A084CDB2B9C9}">
      <dgm:prSet/>
      <dgm:spPr/>
      <dgm:t>
        <a:bodyPr/>
        <a:lstStyle/>
        <a:p>
          <a:endParaRPr lang="pt-BR"/>
        </a:p>
      </dgm:t>
    </dgm:pt>
    <dgm:pt modelId="{EF280339-734E-48C0-8181-D511C38666B7}" type="sibTrans" cxnId="{E0C8780F-BA6D-4EC9-86A5-A084CDB2B9C9}">
      <dgm:prSet/>
      <dgm:spPr/>
      <dgm:t>
        <a:bodyPr/>
        <a:lstStyle/>
        <a:p>
          <a:endParaRPr lang="pt-BR"/>
        </a:p>
      </dgm:t>
    </dgm:pt>
    <dgm:pt modelId="{4E9C346E-4A8A-4DDD-9888-3B6D15561BC4}">
      <dgm:prSet phldrT="[Texto]"/>
      <dgm:spPr/>
      <dgm:t>
        <a:bodyPr/>
        <a:lstStyle/>
        <a:p>
          <a:r>
            <a:rPr lang="pt-BR" dirty="0" err="1"/>
            <a:t>classHashNo</a:t>
          </a:r>
          <a:endParaRPr lang="pt-BR" dirty="0"/>
        </a:p>
      </dgm:t>
    </dgm:pt>
    <dgm:pt modelId="{0285C16E-1170-42EC-A0B6-CF8E7F83456B}" type="parTrans" cxnId="{734EC5D6-A976-4F41-9B2A-9A95CBE9567F}">
      <dgm:prSet/>
      <dgm:spPr/>
      <dgm:t>
        <a:bodyPr/>
        <a:lstStyle/>
        <a:p>
          <a:endParaRPr lang="pt-BR"/>
        </a:p>
      </dgm:t>
    </dgm:pt>
    <dgm:pt modelId="{0036E9C1-4F9E-4F27-AD55-49B09F49BB18}" type="sibTrans" cxnId="{734EC5D6-A976-4F41-9B2A-9A95CBE9567F}">
      <dgm:prSet/>
      <dgm:spPr/>
      <dgm:t>
        <a:bodyPr/>
        <a:lstStyle/>
        <a:p>
          <a:endParaRPr lang="pt-BR"/>
        </a:p>
      </dgm:t>
    </dgm:pt>
    <dgm:pt modelId="{97FFB158-4196-419E-A2B9-4A7D51A4D926}">
      <dgm:prSet phldrT="[Texto]"/>
      <dgm:spPr/>
      <dgm:t>
        <a:bodyPr/>
        <a:lstStyle/>
        <a:p>
          <a:r>
            <a:rPr lang="pt-BR" dirty="0" err="1"/>
            <a:t>classEstatisticas</a:t>
          </a:r>
          <a:endParaRPr lang="pt-BR" dirty="0"/>
        </a:p>
      </dgm:t>
    </dgm:pt>
    <dgm:pt modelId="{707B6452-CDE4-4475-B550-ADE5862C9785}" type="parTrans" cxnId="{6DB572E1-D35E-4C6B-8382-7606C1DB3AA3}">
      <dgm:prSet/>
      <dgm:spPr/>
      <dgm:t>
        <a:bodyPr/>
        <a:lstStyle/>
        <a:p>
          <a:endParaRPr lang="pt-BR"/>
        </a:p>
      </dgm:t>
    </dgm:pt>
    <dgm:pt modelId="{3AB4C456-412D-4D70-A35F-DF6ACA69EF09}" type="sibTrans" cxnId="{6DB572E1-D35E-4C6B-8382-7606C1DB3AA3}">
      <dgm:prSet/>
      <dgm:spPr/>
      <dgm:t>
        <a:bodyPr/>
        <a:lstStyle/>
        <a:p>
          <a:endParaRPr lang="pt-BR"/>
        </a:p>
      </dgm:t>
    </dgm:pt>
    <dgm:pt modelId="{2F21E270-5F8E-4B17-95F3-D9B03F1FA715}">
      <dgm:prSet phldrT="[Texto]"/>
      <dgm:spPr/>
      <dgm:t>
        <a:bodyPr/>
        <a:lstStyle/>
        <a:p>
          <a:r>
            <a:rPr lang="pt-BR" dirty="0" err="1"/>
            <a:t>classHeapNo</a:t>
          </a:r>
          <a:endParaRPr lang="pt-BR" dirty="0"/>
        </a:p>
      </dgm:t>
    </dgm:pt>
    <dgm:pt modelId="{EFA6B30E-135B-41CC-8DC9-BE503DDC40B0}" type="parTrans" cxnId="{9079AE1C-992F-42E3-BDA0-917423CDB9E3}">
      <dgm:prSet/>
      <dgm:spPr/>
      <dgm:t>
        <a:bodyPr/>
        <a:lstStyle/>
        <a:p>
          <a:endParaRPr lang="pt-BR"/>
        </a:p>
      </dgm:t>
    </dgm:pt>
    <dgm:pt modelId="{1999B467-421B-4428-A7EA-14FD6AC67B3F}" type="sibTrans" cxnId="{9079AE1C-992F-42E3-BDA0-917423CDB9E3}">
      <dgm:prSet/>
      <dgm:spPr/>
      <dgm:t>
        <a:bodyPr/>
        <a:lstStyle/>
        <a:p>
          <a:endParaRPr lang="pt-BR"/>
        </a:p>
      </dgm:t>
    </dgm:pt>
    <dgm:pt modelId="{B8CD8091-A387-414A-830A-AA57FFA9DD23}" type="pres">
      <dgm:prSet presAssocID="{58B70A37-A66B-4031-8FB0-B3A6E02962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6DCE75-5582-41A6-8DD7-09F9E511A060}" type="pres">
      <dgm:prSet presAssocID="{A5439EF0-75E3-4AB0-AADE-55C4AB63FBDD}" presName="vertOne" presStyleCnt="0"/>
      <dgm:spPr/>
    </dgm:pt>
    <dgm:pt modelId="{DE3CF104-3B69-4835-BB3D-A7D09F5D9C89}" type="pres">
      <dgm:prSet presAssocID="{A5439EF0-75E3-4AB0-AADE-55C4AB63FBDD}" presName="txOne" presStyleLbl="node0" presStyleIdx="0" presStyleCnt="1" custLinFactNeighborX="-9493" custLinFactNeighborY="-29360">
        <dgm:presLayoutVars>
          <dgm:chPref val="3"/>
        </dgm:presLayoutVars>
      </dgm:prSet>
      <dgm:spPr/>
    </dgm:pt>
    <dgm:pt modelId="{80DC1F12-3B8A-497E-AC22-AB46B5567148}" type="pres">
      <dgm:prSet presAssocID="{A5439EF0-75E3-4AB0-AADE-55C4AB63FBDD}" presName="parTransOne" presStyleCnt="0"/>
      <dgm:spPr/>
    </dgm:pt>
    <dgm:pt modelId="{D0326AF0-5970-48DD-918E-096099C9B782}" type="pres">
      <dgm:prSet presAssocID="{A5439EF0-75E3-4AB0-AADE-55C4AB63FBDD}" presName="horzOne" presStyleCnt="0"/>
      <dgm:spPr/>
    </dgm:pt>
    <dgm:pt modelId="{B1A455EF-3306-4294-8106-EEF816377049}" type="pres">
      <dgm:prSet presAssocID="{F9661F13-2358-4201-B8B8-603CB310C822}" presName="vertTwo" presStyleCnt="0"/>
      <dgm:spPr/>
    </dgm:pt>
    <dgm:pt modelId="{20839551-0275-4837-91CA-FF233950B4C5}" type="pres">
      <dgm:prSet presAssocID="{F9661F13-2358-4201-B8B8-603CB310C822}" presName="txTwo" presStyleLbl="node2" presStyleIdx="0" presStyleCnt="3">
        <dgm:presLayoutVars>
          <dgm:chPref val="3"/>
        </dgm:presLayoutVars>
      </dgm:prSet>
      <dgm:spPr/>
    </dgm:pt>
    <dgm:pt modelId="{15AD9B35-3245-4919-B7E1-F58ECE60DD3F}" type="pres">
      <dgm:prSet presAssocID="{F9661F13-2358-4201-B8B8-603CB310C822}" presName="parTransTwo" presStyleCnt="0"/>
      <dgm:spPr/>
    </dgm:pt>
    <dgm:pt modelId="{5C888473-D7C6-478D-A588-F6CFD938BBFA}" type="pres">
      <dgm:prSet presAssocID="{F9661F13-2358-4201-B8B8-603CB310C822}" presName="horzTwo" presStyleCnt="0"/>
      <dgm:spPr/>
    </dgm:pt>
    <dgm:pt modelId="{8A8F3007-4E5D-46CE-90D8-98A90CD555C2}" type="pres">
      <dgm:prSet presAssocID="{96E1A9FF-903D-488F-A654-925338E47A74}" presName="vertThree" presStyleCnt="0"/>
      <dgm:spPr/>
    </dgm:pt>
    <dgm:pt modelId="{5E9C9899-F4BE-4360-B7F1-F8DB416950E9}" type="pres">
      <dgm:prSet presAssocID="{96E1A9FF-903D-488F-A654-925338E47A74}" presName="txThree" presStyleLbl="node3" presStyleIdx="0" presStyleCnt="2">
        <dgm:presLayoutVars>
          <dgm:chPref val="3"/>
        </dgm:presLayoutVars>
      </dgm:prSet>
      <dgm:spPr/>
    </dgm:pt>
    <dgm:pt modelId="{1A4556A5-5495-46A0-83E0-65F011CAE16E}" type="pres">
      <dgm:prSet presAssocID="{96E1A9FF-903D-488F-A654-925338E47A74}" presName="horzThree" presStyleCnt="0"/>
      <dgm:spPr/>
    </dgm:pt>
    <dgm:pt modelId="{26225A73-FF4E-46D2-A22D-4D03CD67D4C5}" type="pres">
      <dgm:prSet presAssocID="{C44C5954-6594-4757-99D8-C4E38823898F}" presName="sibSpaceTwo" presStyleCnt="0"/>
      <dgm:spPr/>
    </dgm:pt>
    <dgm:pt modelId="{3DE91CDD-1003-4F84-A381-F0A2B072D75D}" type="pres">
      <dgm:prSet presAssocID="{97FFB158-4196-419E-A2B9-4A7D51A4D926}" presName="vertTwo" presStyleCnt="0"/>
      <dgm:spPr/>
    </dgm:pt>
    <dgm:pt modelId="{F82D8338-A7CF-4028-9EDB-16A1E3E010D4}" type="pres">
      <dgm:prSet presAssocID="{97FFB158-4196-419E-A2B9-4A7D51A4D926}" presName="txTwo" presStyleLbl="node2" presStyleIdx="1" presStyleCnt="3">
        <dgm:presLayoutVars>
          <dgm:chPref val="3"/>
        </dgm:presLayoutVars>
      </dgm:prSet>
      <dgm:spPr/>
    </dgm:pt>
    <dgm:pt modelId="{925F34CA-42A5-4CBB-8E23-B78C950E48FE}" type="pres">
      <dgm:prSet presAssocID="{97FFB158-4196-419E-A2B9-4A7D51A4D926}" presName="parTransTwo" presStyleCnt="0"/>
      <dgm:spPr/>
    </dgm:pt>
    <dgm:pt modelId="{C4F61E24-26F8-4E4A-BF54-79ACEFE1D35F}" type="pres">
      <dgm:prSet presAssocID="{97FFB158-4196-419E-A2B9-4A7D51A4D926}" presName="horzTwo" presStyleCnt="0"/>
      <dgm:spPr/>
    </dgm:pt>
    <dgm:pt modelId="{7E4E9B55-2FE8-405D-BB6B-0B7D0456E4C8}" type="pres">
      <dgm:prSet presAssocID="{4E9C346E-4A8A-4DDD-9888-3B6D15561BC4}" presName="vertThree" presStyleCnt="0"/>
      <dgm:spPr/>
    </dgm:pt>
    <dgm:pt modelId="{C860F164-337B-4D34-9B4F-E4FF4200E8A5}" type="pres">
      <dgm:prSet presAssocID="{4E9C346E-4A8A-4DDD-9888-3B6D15561BC4}" presName="txThree" presStyleLbl="node3" presStyleIdx="1" presStyleCnt="2">
        <dgm:presLayoutVars>
          <dgm:chPref val="3"/>
        </dgm:presLayoutVars>
      </dgm:prSet>
      <dgm:spPr/>
    </dgm:pt>
    <dgm:pt modelId="{D85092E5-96AC-43D8-8443-33743FC80A3B}" type="pres">
      <dgm:prSet presAssocID="{4E9C346E-4A8A-4DDD-9888-3B6D15561BC4}" presName="horzThree" presStyleCnt="0"/>
      <dgm:spPr/>
    </dgm:pt>
    <dgm:pt modelId="{76C13CEC-3B61-47DA-9974-3EFBE44EF06C}" type="pres">
      <dgm:prSet presAssocID="{3AB4C456-412D-4D70-A35F-DF6ACA69EF09}" presName="sibSpaceTwo" presStyleCnt="0"/>
      <dgm:spPr/>
    </dgm:pt>
    <dgm:pt modelId="{759DCE41-F3DC-44B7-AFCE-82ED1685E767}" type="pres">
      <dgm:prSet presAssocID="{2F21E270-5F8E-4B17-95F3-D9B03F1FA715}" presName="vertTwo" presStyleCnt="0"/>
      <dgm:spPr/>
    </dgm:pt>
    <dgm:pt modelId="{77CA7A42-88F2-488F-93DC-C61D9DC3D9D5}" type="pres">
      <dgm:prSet presAssocID="{2F21E270-5F8E-4B17-95F3-D9B03F1FA715}" presName="txTwo" presStyleLbl="node2" presStyleIdx="2" presStyleCnt="3">
        <dgm:presLayoutVars>
          <dgm:chPref val="3"/>
        </dgm:presLayoutVars>
      </dgm:prSet>
      <dgm:spPr/>
    </dgm:pt>
    <dgm:pt modelId="{CB91A1F5-84DD-4965-A8BA-85DC1F9BA2D2}" type="pres">
      <dgm:prSet presAssocID="{2F21E270-5F8E-4B17-95F3-D9B03F1FA715}" presName="horzTwo" presStyleCnt="0"/>
      <dgm:spPr/>
    </dgm:pt>
  </dgm:ptLst>
  <dgm:cxnLst>
    <dgm:cxn modelId="{E0C8780F-BA6D-4EC9-86A5-A084CDB2B9C9}" srcId="{F9661F13-2358-4201-B8B8-603CB310C822}" destId="{96E1A9FF-903D-488F-A654-925338E47A74}" srcOrd="0" destOrd="0" parTransId="{5B914FC9-DA41-410F-A1A9-9EDBB3BDF9AF}" sibTransId="{EF280339-734E-48C0-8181-D511C38666B7}"/>
    <dgm:cxn modelId="{C37D2D14-3028-4E8B-AA7B-B0068C68BD63}" type="presOf" srcId="{96E1A9FF-903D-488F-A654-925338E47A74}" destId="{5E9C9899-F4BE-4360-B7F1-F8DB416950E9}" srcOrd="0" destOrd="0" presId="urn:microsoft.com/office/officeart/2005/8/layout/hierarchy4"/>
    <dgm:cxn modelId="{E2CC9E15-348F-4E37-A440-30787FC046C3}" srcId="{A5439EF0-75E3-4AB0-AADE-55C4AB63FBDD}" destId="{F9661F13-2358-4201-B8B8-603CB310C822}" srcOrd="0" destOrd="0" parTransId="{A471F0F3-93FC-4D51-A2F8-D2498C7CBC73}" sibTransId="{C44C5954-6594-4757-99D8-C4E38823898F}"/>
    <dgm:cxn modelId="{9A49D91B-0709-49F5-A429-8124B6F9FDB8}" type="presOf" srcId="{F9661F13-2358-4201-B8B8-603CB310C822}" destId="{20839551-0275-4837-91CA-FF233950B4C5}" srcOrd="0" destOrd="0" presId="urn:microsoft.com/office/officeart/2005/8/layout/hierarchy4"/>
    <dgm:cxn modelId="{9079AE1C-992F-42E3-BDA0-917423CDB9E3}" srcId="{A5439EF0-75E3-4AB0-AADE-55C4AB63FBDD}" destId="{2F21E270-5F8E-4B17-95F3-D9B03F1FA715}" srcOrd="2" destOrd="0" parTransId="{EFA6B30E-135B-41CC-8DC9-BE503DDC40B0}" sibTransId="{1999B467-421B-4428-A7EA-14FD6AC67B3F}"/>
    <dgm:cxn modelId="{4D29203A-0145-4B2D-A7FA-8FB3EBEF65F7}" type="presOf" srcId="{A5439EF0-75E3-4AB0-AADE-55C4AB63FBDD}" destId="{DE3CF104-3B69-4835-BB3D-A7D09F5D9C89}" srcOrd="0" destOrd="0" presId="urn:microsoft.com/office/officeart/2005/8/layout/hierarchy4"/>
    <dgm:cxn modelId="{79BDA067-92C5-46B6-9B5F-7BCB8474278A}" type="presOf" srcId="{4E9C346E-4A8A-4DDD-9888-3B6D15561BC4}" destId="{C860F164-337B-4D34-9B4F-E4FF4200E8A5}" srcOrd="0" destOrd="0" presId="urn:microsoft.com/office/officeart/2005/8/layout/hierarchy4"/>
    <dgm:cxn modelId="{CADC6F7D-9EF5-4B3A-A6BF-CB84BE0D891F}" type="presOf" srcId="{97FFB158-4196-419E-A2B9-4A7D51A4D926}" destId="{F82D8338-A7CF-4028-9EDB-16A1E3E010D4}" srcOrd="0" destOrd="0" presId="urn:microsoft.com/office/officeart/2005/8/layout/hierarchy4"/>
    <dgm:cxn modelId="{2DCCE17F-8CBD-4249-8416-375E84D9D307}" srcId="{58B70A37-A66B-4031-8FB0-B3A6E0296270}" destId="{A5439EF0-75E3-4AB0-AADE-55C4AB63FBDD}" srcOrd="0" destOrd="0" parTransId="{0A2D0B83-ADE4-43C1-8148-180F51778107}" sibTransId="{6D761FE4-36BB-4F0E-8221-389A9A29DE5F}"/>
    <dgm:cxn modelId="{7DE5A6A8-6B16-48A5-8F35-F4CE53008E8D}" type="presOf" srcId="{58B70A37-A66B-4031-8FB0-B3A6E0296270}" destId="{B8CD8091-A387-414A-830A-AA57FFA9DD23}" srcOrd="0" destOrd="0" presId="urn:microsoft.com/office/officeart/2005/8/layout/hierarchy4"/>
    <dgm:cxn modelId="{2D2A4FAB-46C7-48A0-B7B5-45C3B366A3C5}" type="presOf" srcId="{2F21E270-5F8E-4B17-95F3-D9B03F1FA715}" destId="{77CA7A42-88F2-488F-93DC-C61D9DC3D9D5}" srcOrd="0" destOrd="0" presId="urn:microsoft.com/office/officeart/2005/8/layout/hierarchy4"/>
    <dgm:cxn modelId="{734EC5D6-A976-4F41-9B2A-9A95CBE9567F}" srcId="{97FFB158-4196-419E-A2B9-4A7D51A4D926}" destId="{4E9C346E-4A8A-4DDD-9888-3B6D15561BC4}" srcOrd="0" destOrd="0" parTransId="{0285C16E-1170-42EC-A0B6-CF8E7F83456B}" sibTransId="{0036E9C1-4F9E-4F27-AD55-49B09F49BB18}"/>
    <dgm:cxn modelId="{6DB572E1-D35E-4C6B-8382-7606C1DB3AA3}" srcId="{A5439EF0-75E3-4AB0-AADE-55C4AB63FBDD}" destId="{97FFB158-4196-419E-A2B9-4A7D51A4D926}" srcOrd="1" destOrd="0" parTransId="{707B6452-CDE4-4475-B550-ADE5862C9785}" sibTransId="{3AB4C456-412D-4D70-A35F-DF6ACA69EF09}"/>
    <dgm:cxn modelId="{BCBEE0FB-CDC2-4B65-819F-8938A59D324D}" type="presParOf" srcId="{B8CD8091-A387-414A-830A-AA57FFA9DD23}" destId="{CA6DCE75-5582-41A6-8DD7-09F9E511A060}" srcOrd="0" destOrd="0" presId="urn:microsoft.com/office/officeart/2005/8/layout/hierarchy4"/>
    <dgm:cxn modelId="{1FFF7589-29AC-4AFD-A9F3-D9A9A7C5B78B}" type="presParOf" srcId="{CA6DCE75-5582-41A6-8DD7-09F9E511A060}" destId="{DE3CF104-3B69-4835-BB3D-A7D09F5D9C89}" srcOrd="0" destOrd="0" presId="urn:microsoft.com/office/officeart/2005/8/layout/hierarchy4"/>
    <dgm:cxn modelId="{774970BE-E6B2-4B05-B87D-2EF64CF72929}" type="presParOf" srcId="{CA6DCE75-5582-41A6-8DD7-09F9E511A060}" destId="{80DC1F12-3B8A-497E-AC22-AB46B5567148}" srcOrd="1" destOrd="0" presId="urn:microsoft.com/office/officeart/2005/8/layout/hierarchy4"/>
    <dgm:cxn modelId="{0B1D4487-C4F9-4F49-8176-017C53769F25}" type="presParOf" srcId="{CA6DCE75-5582-41A6-8DD7-09F9E511A060}" destId="{D0326AF0-5970-48DD-918E-096099C9B782}" srcOrd="2" destOrd="0" presId="urn:microsoft.com/office/officeart/2005/8/layout/hierarchy4"/>
    <dgm:cxn modelId="{1BB54A2F-322B-410D-891B-06681AFCEE00}" type="presParOf" srcId="{D0326AF0-5970-48DD-918E-096099C9B782}" destId="{B1A455EF-3306-4294-8106-EEF816377049}" srcOrd="0" destOrd="0" presId="urn:microsoft.com/office/officeart/2005/8/layout/hierarchy4"/>
    <dgm:cxn modelId="{70E1893E-095A-454C-96B1-871FF3671721}" type="presParOf" srcId="{B1A455EF-3306-4294-8106-EEF816377049}" destId="{20839551-0275-4837-91CA-FF233950B4C5}" srcOrd="0" destOrd="0" presId="urn:microsoft.com/office/officeart/2005/8/layout/hierarchy4"/>
    <dgm:cxn modelId="{6F0ED1CE-66B2-44E8-A099-79E830B000FB}" type="presParOf" srcId="{B1A455EF-3306-4294-8106-EEF816377049}" destId="{15AD9B35-3245-4919-B7E1-F58ECE60DD3F}" srcOrd="1" destOrd="0" presId="urn:microsoft.com/office/officeart/2005/8/layout/hierarchy4"/>
    <dgm:cxn modelId="{8EF22D28-8363-4C2C-A285-74C96B32F4F0}" type="presParOf" srcId="{B1A455EF-3306-4294-8106-EEF816377049}" destId="{5C888473-D7C6-478D-A588-F6CFD938BBFA}" srcOrd="2" destOrd="0" presId="urn:microsoft.com/office/officeart/2005/8/layout/hierarchy4"/>
    <dgm:cxn modelId="{784CF4A8-5F7F-40E2-9D45-509BBBF6373F}" type="presParOf" srcId="{5C888473-D7C6-478D-A588-F6CFD938BBFA}" destId="{8A8F3007-4E5D-46CE-90D8-98A90CD555C2}" srcOrd="0" destOrd="0" presId="urn:microsoft.com/office/officeart/2005/8/layout/hierarchy4"/>
    <dgm:cxn modelId="{054E871A-3206-46C4-856E-E9C1D5B96236}" type="presParOf" srcId="{8A8F3007-4E5D-46CE-90D8-98A90CD555C2}" destId="{5E9C9899-F4BE-4360-B7F1-F8DB416950E9}" srcOrd="0" destOrd="0" presId="urn:microsoft.com/office/officeart/2005/8/layout/hierarchy4"/>
    <dgm:cxn modelId="{26D77A58-9059-4099-A8DF-FDB295299C06}" type="presParOf" srcId="{8A8F3007-4E5D-46CE-90D8-98A90CD555C2}" destId="{1A4556A5-5495-46A0-83E0-65F011CAE16E}" srcOrd="1" destOrd="0" presId="urn:microsoft.com/office/officeart/2005/8/layout/hierarchy4"/>
    <dgm:cxn modelId="{7D328B72-07C1-45C1-95AB-2D0B03CC392E}" type="presParOf" srcId="{D0326AF0-5970-48DD-918E-096099C9B782}" destId="{26225A73-FF4E-46D2-A22D-4D03CD67D4C5}" srcOrd="1" destOrd="0" presId="urn:microsoft.com/office/officeart/2005/8/layout/hierarchy4"/>
    <dgm:cxn modelId="{EF0B73FC-059E-4E18-B063-80AD0CF92564}" type="presParOf" srcId="{D0326AF0-5970-48DD-918E-096099C9B782}" destId="{3DE91CDD-1003-4F84-A381-F0A2B072D75D}" srcOrd="2" destOrd="0" presId="urn:microsoft.com/office/officeart/2005/8/layout/hierarchy4"/>
    <dgm:cxn modelId="{BCE69299-B13F-411C-AF2F-5C0D5F0C2D5A}" type="presParOf" srcId="{3DE91CDD-1003-4F84-A381-F0A2B072D75D}" destId="{F82D8338-A7CF-4028-9EDB-16A1E3E010D4}" srcOrd="0" destOrd="0" presId="urn:microsoft.com/office/officeart/2005/8/layout/hierarchy4"/>
    <dgm:cxn modelId="{DB68B697-4150-4D96-8453-30E6F455152F}" type="presParOf" srcId="{3DE91CDD-1003-4F84-A381-F0A2B072D75D}" destId="{925F34CA-42A5-4CBB-8E23-B78C950E48FE}" srcOrd="1" destOrd="0" presId="urn:microsoft.com/office/officeart/2005/8/layout/hierarchy4"/>
    <dgm:cxn modelId="{9C827F58-F907-4207-B971-F384C8502B77}" type="presParOf" srcId="{3DE91CDD-1003-4F84-A381-F0A2B072D75D}" destId="{C4F61E24-26F8-4E4A-BF54-79ACEFE1D35F}" srcOrd="2" destOrd="0" presId="urn:microsoft.com/office/officeart/2005/8/layout/hierarchy4"/>
    <dgm:cxn modelId="{0357DF93-2313-4078-A3D5-24056620C736}" type="presParOf" srcId="{C4F61E24-26F8-4E4A-BF54-79ACEFE1D35F}" destId="{7E4E9B55-2FE8-405D-BB6B-0B7D0456E4C8}" srcOrd="0" destOrd="0" presId="urn:microsoft.com/office/officeart/2005/8/layout/hierarchy4"/>
    <dgm:cxn modelId="{97727B29-DE44-4D5F-8B8F-E39984D8EC13}" type="presParOf" srcId="{7E4E9B55-2FE8-405D-BB6B-0B7D0456E4C8}" destId="{C860F164-337B-4D34-9B4F-E4FF4200E8A5}" srcOrd="0" destOrd="0" presId="urn:microsoft.com/office/officeart/2005/8/layout/hierarchy4"/>
    <dgm:cxn modelId="{6B710B0B-AC45-43EB-93C8-55CCDB693C3D}" type="presParOf" srcId="{7E4E9B55-2FE8-405D-BB6B-0B7D0456E4C8}" destId="{D85092E5-96AC-43D8-8443-33743FC80A3B}" srcOrd="1" destOrd="0" presId="urn:microsoft.com/office/officeart/2005/8/layout/hierarchy4"/>
    <dgm:cxn modelId="{1EF7C949-9ED8-4C31-921C-08A2599B4B21}" type="presParOf" srcId="{D0326AF0-5970-48DD-918E-096099C9B782}" destId="{76C13CEC-3B61-47DA-9974-3EFBE44EF06C}" srcOrd="3" destOrd="0" presId="urn:microsoft.com/office/officeart/2005/8/layout/hierarchy4"/>
    <dgm:cxn modelId="{AD6D93FF-24E4-4A43-8866-8CDB4516D8F4}" type="presParOf" srcId="{D0326AF0-5970-48DD-918E-096099C9B782}" destId="{759DCE41-F3DC-44B7-AFCE-82ED1685E767}" srcOrd="4" destOrd="0" presId="urn:microsoft.com/office/officeart/2005/8/layout/hierarchy4"/>
    <dgm:cxn modelId="{11D3476C-AF73-47A8-9051-911492C99D10}" type="presParOf" srcId="{759DCE41-F3DC-44B7-AFCE-82ED1685E767}" destId="{77CA7A42-88F2-488F-93DC-C61D9DC3D9D5}" srcOrd="0" destOrd="0" presId="urn:microsoft.com/office/officeart/2005/8/layout/hierarchy4"/>
    <dgm:cxn modelId="{2A193F8A-4918-4C2B-BB29-60262F55BB8C}" type="presParOf" srcId="{759DCE41-F3DC-44B7-AFCE-82ED1685E767}" destId="{CB91A1F5-84DD-4965-A8BA-85DC1F9BA2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CF104-3B69-4835-BB3D-A7D09F5D9C89}">
      <dsp:nvSpPr>
        <dsp:cNvPr id="0" name=""/>
        <dsp:cNvSpPr/>
      </dsp:nvSpPr>
      <dsp:spPr>
        <a:xfrm>
          <a:off x="0" y="0"/>
          <a:ext cx="731778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classPF</a:t>
          </a:r>
          <a:endParaRPr lang="pt-BR" sz="4600" kern="1200" dirty="0"/>
        </a:p>
      </dsp:txBody>
      <dsp:txXfrm>
        <a:off x="30210" y="30210"/>
        <a:ext cx="7257367" cy="971039"/>
      </dsp:txXfrm>
    </dsp:sp>
    <dsp:sp modelId="{20839551-0275-4837-91CA-FF233950B4C5}">
      <dsp:nvSpPr>
        <dsp:cNvPr id="0" name=""/>
        <dsp:cNvSpPr/>
      </dsp:nvSpPr>
      <dsp:spPr>
        <a:xfrm>
          <a:off x="2631" y="1158144"/>
          <a:ext cx="230990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classCliente</a:t>
          </a:r>
          <a:endParaRPr lang="pt-BR" sz="2200" kern="1200" dirty="0"/>
        </a:p>
      </dsp:txBody>
      <dsp:txXfrm>
        <a:off x="32841" y="1188354"/>
        <a:ext cx="2249487" cy="971039"/>
      </dsp:txXfrm>
    </dsp:sp>
    <dsp:sp modelId="{5E9C9899-F4BE-4360-B7F1-F8DB416950E9}">
      <dsp:nvSpPr>
        <dsp:cNvPr id="0" name=""/>
        <dsp:cNvSpPr/>
      </dsp:nvSpPr>
      <dsp:spPr>
        <a:xfrm>
          <a:off x="2631" y="2315955"/>
          <a:ext cx="230990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classAssunto</a:t>
          </a:r>
          <a:endParaRPr lang="pt-BR" sz="2200" kern="1200" dirty="0"/>
        </a:p>
      </dsp:txBody>
      <dsp:txXfrm>
        <a:off x="32841" y="2346165"/>
        <a:ext cx="2249487" cy="971039"/>
      </dsp:txXfrm>
    </dsp:sp>
    <dsp:sp modelId="{F82D8338-A7CF-4028-9EDB-16A1E3E010D4}">
      <dsp:nvSpPr>
        <dsp:cNvPr id="0" name=""/>
        <dsp:cNvSpPr/>
      </dsp:nvSpPr>
      <dsp:spPr>
        <a:xfrm>
          <a:off x="2506571" y="1158144"/>
          <a:ext cx="230990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classEstatisticas</a:t>
          </a:r>
          <a:endParaRPr lang="pt-BR" sz="2200" kern="1200" dirty="0"/>
        </a:p>
      </dsp:txBody>
      <dsp:txXfrm>
        <a:off x="2536781" y="1188354"/>
        <a:ext cx="2249487" cy="971039"/>
      </dsp:txXfrm>
    </dsp:sp>
    <dsp:sp modelId="{C860F164-337B-4D34-9B4F-E4FF4200E8A5}">
      <dsp:nvSpPr>
        <dsp:cNvPr id="0" name=""/>
        <dsp:cNvSpPr/>
      </dsp:nvSpPr>
      <dsp:spPr>
        <a:xfrm>
          <a:off x="2506571" y="2315955"/>
          <a:ext cx="230990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classHashNo</a:t>
          </a:r>
          <a:endParaRPr lang="pt-BR" sz="2200" kern="1200" dirty="0"/>
        </a:p>
      </dsp:txBody>
      <dsp:txXfrm>
        <a:off x="2536781" y="2346165"/>
        <a:ext cx="2249487" cy="971039"/>
      </dsp:txXfrm>
    </dsp:sp>
    <dsp:sp modelId="{77CA7A42-88F2-488F-93DC-C61D9DC3D9D5}">
      <dsp:nvSpPr>
        <dsp:cNvPr id="0" name=""/>
        <dsp:cNvSpPr/>
      </dsp:nvSpPr>
      <dsp:spPr>
        <a:xfrm>
          <a:off x="5010511" y="1158144"/>
          <a:ext cx="2309907" cy="1031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 err="1"/>
            <a:t>classHeapNo</a:t>
          </a:r>
          <a:endParaRPr lang="pt-BR" sz="2200" kern="1200" dirty="0"/>
        </a:p>
      </dsp:txBody>
      <dsp:txXfrm>
        <a:off x="5040721" y="1188354"/>
        <a:ext cx="2249487" cy="97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F1DF-9183-445A-898B-D60A96932CB9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F6CC-92A8-48E1-A282-7E58C552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6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62E3-E96F-44AD-9366-EB721706FF54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091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365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27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2496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679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95B-D5A7-47C4-8F1B-DC029B695488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6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129A-3578-41A5-95BE-CD854F63E81F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5DC-E72B-48FD-A208-FB61CE63A3E8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404E-522C-4F3A-BEC0-1EC757800804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75E0-9D9B-4CDC-A452-EA3860B0A056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30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1B3F-1816-4CD8-BA93-6533895A5C47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2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04F-C377-4042-82C6-9966AB471501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1F26-4678-4DC5-BCB2-43EEBB47AA9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2417-5980-46C0-8FAF-430D16B4F4E1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57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7BD5-E89B-446A-8448-E0E0C245B118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1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98F6-7B7C-460B-97E4-A8491E952540}" type="datetime8">
              <a:rPr lang="pt-BR" smtClean="0"/>
              <a:t>24/06/2018 16:36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605401" y="7546781"/>
            <a:ext cx="997011" cy="49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702AE-78E4-47B6-BC09-00CB06D1AD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4CA28-8707-49C9-A421-0C52422BB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182" y="1613367"/>
            <a:ext cx="8719820" cy="2387600"/>
          </a:xfrm>
        </p:spPr>
        <p:txBody>
          <a:bodyPr>
            <a:normAutofit fontScale="90000"/>
          </a:bodyPr>
          <a:lstStyle/>
          <a:p>
            <a:r>
              <a:rPr lang="pt-BR" sz="4900" dirty="0"/>
              <a:t>Serviços de atendimento da Polícia Federal</a:t>
            </a:r>
            <a:br>
              <a:rPr lang="pt-BR" sz="4400" dirty="0"/>
            </a:br>
            <a:br>
              <a:rPr lang="pt-BR" sz="4400" dirty="0"/>
            </a:b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Trabalho de implementação</a:t>
            </a:r>
            <a:endParaRPr lang="pt-BR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72616-22B6-4777-A2D0-B0E9611D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23847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Disciplina: Estrutura de dados e algoritmos</a:t>
            </a:r>
          </a:p>
          <a:p>
            <a:r>
              <a:rPr lang="pt-BR" dirty="0"/>
              <a:t>Aluna: Carolina Veiga Ferreira de Souza</a:t>
            </a:r>
          </a:p>
          <a:p>
            <a:r>
              <a:rPr lang="pt-BR" dirty="0"/>
              <a:t>Matrícula: D022.118.004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5018D-04B6-41EE-9D5F-F82254AA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</a:t>
            </a:fld>
            <a:endParaRPr lang="pt-BR" dirty="0"/>
          </a:p>
        </p:txBody>
      </p:sp>
      <p:pic>
        <p:nvPicPr>
          <p:cNvPr id="7172" name="Picture 4" descr="Resultado de imagem para ic uff">
            <a:extLst>
              <a:ext uri="{FF2B5EF4-FFF2-40B4-BE49-F238E27FC236}">
                <a16:creationId xmlns:a16="http://schemas.microsoft.com/office/drawing/2014/main" id="{32C5131E-A2B2-4D55-A602-9057CECB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16" y="147771"/>
            <a:ext cx="990275" cy="7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7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06B2-0F25-4CA3-AF46-15F942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def</a:t>
            </a:r>
            <a:r>
              <a:rPr lang="pt-BR" sz="3200" dirty="0"/>
              <a:t> remover(self):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D53B9-F405-4FDE-868D-1B178EF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E340A7-4385-4186-89F1-B7FC8F687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49"/>
          <a:stretch/>
        </p:blipFill>
        <p:spPr>
          <a:xfrm>
            <a:off x="677334" y="1443837"/>
            <a:ext cx="7369475" cy="34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E7C4-4B46-4C9E-9CCC-18CBE6E7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classEstatisticas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13BF0F-C087-4B12-9062-9BDDE40C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11</a:t>
            </a:fld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3E684D6-601D-4376-A4F0-1DCA079F1077}"/>
              </a:ext>
            </a:extLst>
          </p:cNvPr>
          <p:cNvSpPr/>
          <p:nvPr/>
        </p:nvSpPr>
        <p:spPr>
          <a:xfrm>
            <a:off x="1968190" y="1517047"/>
            <a:ext cx="6427665" cy="4524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classHashNo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Hash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Estatisticas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888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 err="1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.tempos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[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]*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.cont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[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]*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.no1 = No(</a:t>
            </a:r>
            <a:r>
              <a:rPr lang="pt-BR" dirty="0">
                <a:solidFill>
                  <a:srgbClr val="6A875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'tipo1'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.no2 = No(</a:t>
            </a:r>
            <a:r>
              <a:rPr lang="pt-BR" dirty="0">
                <a:solidFill>
                  <a:srgbClr val="6A875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'tipo2'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.no3 = No(</a:t>
            </a:r>
            <a:r>
              <a:rPr lang="pt-BR" dirty="0">
                <a:solidFill>
                  <a:srgbClr val="6A875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'tipo3'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.no4 = No(</a:t>
            </a:r>
            <a:r>
              <a:rPr lang="pt-BR" dirty="0">
                <a:solidFill>
                  <a:srgbClr val="6A875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'tipo4'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.no5 = No(</a:t>
            </a:r>
            <a:r>
              <a:rPr lang="pt-BR" dirty="0">
                <a:solidFill>
                  <a:srgbClr val="6A8759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'tipo5'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contarTempo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tipo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tempo):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construirHash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6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E7C4-4B46-4C9E-9CCC-18CBE6E7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contarTempo</a:t>
            </a:r>
            <a:r>
              <a:rPr lang="pt-BR" dirty="0"/>
              <a:t>(self, tipo, tempo):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13BF0F-C087-4B12-9062-9BDDE40C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2B9187-1F27-4844-ADA5-954332FD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40"/>
          <a:stretch/>
        </p:blipFill>
        <p:spPr>
          <a:xfrm>
            <a:off x="677334" y="1570733"/>
            <a:ext cx="5640339" cy="22107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A07213A-6FFE-4C4A-8588-0D6D5C285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81"/>
          <a:stretch/>
        </p:blipFill>
        <p:spPr>
          <a:xfrm>
            <a:off x="677334" y="4788504"/>
            <a:ext cx="5985586" cy="164569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A728500-BFAB-4D22-8A6F-925E492AE19D}"/>
              </a:ext>
            </a:extLst>
          </p:cNvPr>
          <p:cNvSpPr txBox="1">
            <a:spLocks/>
          </p:cNvSpPr>
          <p:nvPr/>
        </p:nvSpPr>
        <p:spPr>
          <a:xfrm>
            <a:off x="677334" y="396646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construirHash</a:t>
            </a:r>
            <a:r>
              <a:rPr lang="pt-BR" dirty="0"/>
              <a:t>(self):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767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4D15A-6B73-4AE9-A3DF-9E979EC8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classHashNo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D7E55-EB5D-46D3-982C-88806E3C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391D7E-4A39-4812-AC17-DE1758A7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372652-4980-492C-A102-5AFC318E4B67}"/>
              </a:ext>
            </a:extLst>
          </p:cNvPr>
          <p:cNvSpPr/>
          <p:nvPr/>
        </p:nvSpPr>
        <p:spPr>
          <a:xfrm>
            <a:off x="433341" y="1817238"/>
            <a:ext cx="4429605" cy="313932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No(</a:t>
            </a:r>
            <a:r>
              <a:rPr lang="pt-BR" dirty="0" err="1">
                <a:solidFill>
                  <a:srgbClr val="8888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 err="1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tipo):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.tipo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tipo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.mediaTempos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8888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 err="1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.n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[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None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* 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.cont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90C6EB-6FD5-46C8-9BCB-AA12A3C623A2}"/>
              </a:ext>
            </a:extLst>
          </p:cNvPr>
          <p:cNvSpPr/>
          <p:nvPr/>
        </p:nvSpPr>
        <p:spPr>
          <a:xfrm>
            <a:off x="4975668" y="1400558"/>
            <a:ext cx="4916477" cy="424731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funcaoHash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isFull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isEmpty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inserir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novo):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6897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buscar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remover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estadoHash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verificarColisoes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3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E6742-62FB-4A94-B79C-45AA8FB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funcaoHash</a:t>
            </a:r>
            <a:r>
              <a:rPr lang="pt-BR" dirty="0"/>
              <a:t>(self, x):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11934F-02BC-4AA5-9FEC-11C2589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4665D9-BA1C-4FE9-9C99-DF4D8B411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59"/>
          <a:stretch/>
        </p:blipFill>
        <p:spPr>
          <a:xfrm>
            <a:off x="762347" y="1437524"/>
            <a:ext cx="5886160" cy="9857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2A9288-0FCB-4F8D-8A22-87AB8289F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34"/>
          <a:stretch/>
        </p:blipFill>
        <p:spPr>
          <a:xfrm>
            <a:off x="762347" y="3377923"/>
            <a:ext cx="5487113" cy="328356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1D5E10-DC01-4B52-8635-E467D80EA20C}"/>
              </a:ext>
            </a:extLst>
          </p:cNvPr>
          <p:cNvSpPr txBox="1">
            <a:spLocks/>
          </p:cNvSpPr>
          <p:nvPr/>
        </p:nvSpPr>
        <p:spPr>
          <a:xfrm>
            <a:off x="677334" y="25802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/>
              <a:t>def</a:t>
            </a:r>
            <a:r>
              <a:rPr lang="pt-BR" dirty="0"/>
              <a:t> inserir(self, novo):</a:t>
            </a:r>
          </a:p>
        </p:txBody>
      </p:sp>
    </p:spTree>
    <p:extLst>
      <p:ext uri="{BB962C8B-B14F-4D97-AF65-F5344CB8AC3E}">
        <p14:creationId xmlns:p14="http://schemas.microsoft.com/office/powerpoint/2010/main" val="404020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BE7C4-4B46-4C9E-9CCC-18CBE6E7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classCliente</a:t>
            </a:r>
            <a:r>
              <a:rPr lang="pt-BR" dirty="0"/>
              <a:t> </a:t>
            </a:r>
            <a:r>
              <a:rPr lang="pt-BR" sz="2400" dirty="0"/>
              <a:t>–</a:t>
            </a:r>
            <a:r>
              <a:rPr lang="pt-BR" sz="3200" dirty="0"/>
              <a:t> </a:t>
            </a:r>
            <a:r>
              <a:rPr lang="pt-BR" sz="2400" dirty="0"/>
              <a:t>importa </a:t>
            </a:r>
            <a:r>
              <a:rPr lang="pt-BR" sz="2400" dirty="0" err="1"/>
              <a:t>classAssuntos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E5CE6-EDF5-46DD-883A-5FBF20A5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31" y="1488613"/>
            <a:ext cx="8596668" cy="3880773"/>
          </a:xfrm>
        </p:spPr>
        <p:txBody>
          <a:bodyPr/>
          <a:lstStyle/>
          <a:p>
            <a:r>
              <a:rPr lang="pt-BR" dirty="0"/>
              <a:t>Construtor: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Métodos: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13BF0F-C087-4B12-9062-9BDDE40C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F8CF33-B21A-47F1-9867-E5A152BA2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43"/>
          <a:stretch/>
        </p:blipFill>
        <p:spPr>
          <a:xfrm>
            <a:off x="1113562" y="1930400"/>
            <a:ext cx="7477102" cy="15348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5E5184-D48B-4D4F-9AB5-A7849D38A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77"/>
          <a:stretch/>
        </p:blipFill>
        <p:spPr>
          <a:xfrm>
            <a:off x="1113561" y="3907027"/>
            <a:ext cx="5611791" cy="28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666B-9E4D-4CAF-A5D2-CA30839A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classAssunto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70C19-9C27-4E69-B497-49ACE1FE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5209310"/>
          </a:xfrm>
        </p:spPr>
        <p:txBody>
          <a:bodyPr>
            <a:normAutofit lnSpcReduction="10000"/>
          </a:bodyPr>
          <a:lstStyle/>
          <a:p>
            <a:pPr lvl="1"/>
            <a:r>
              <a:rPr lang="pt-BR" dirty="0"/>
              <a:t>Tipo1:</a:t>
            </a:r>
          </a:p>
          <a:p>
            <a:pPr lvl="2"/>
            <a:r>
              <a:rPr lang="pt-BR" dirty="0"/>
              <a:t>Informações, sugestões ou críticas</a:t>
            </a:r>
          </a:p>
          <a:p>
            <a:pPr lvl="1"/>
            <a:r>
              <a:rPr lang="pt-BR" dirty="0"/>
              <a:t>Tipo2:</a:t>
            </a:r>
          </a:p>
          <a:p>
            <a:pPr lvl="2"/>
            <a:r>
              <a:rPr lang="pt-BR" dirty="0"/>
              <a:t>Cancelar/consultar agendamento</a:t>
            </a:r>
          </a:p>
          <a:p>
            <a:pPr lvl="2"/>
            <a:r>
              <a:rPr lang="pt-BR" dirty="0"/>
              <a:t>Agendar/Reagendar fotografia</a:t>
            </a:r>
          </a:p>
          <a:p>
            <a:pPr lvl="2"/>
            <a:r>
              <a:rPr lang="pt-BR" dirty="0"/>
              <a:t>Emissão de GRU</a:t>
            </a:r>
          </a:p>
          <a:p>
            <a:pPr lvl="1"/>
            <a:r>
              <a:rPr lang="pt-BR" dirty="0"/>
              <a:t>Tipo3:</a:t>
            </a:r>
          </a:p>
          <a:p>
            <a:pPr lvl="2"/>
            <a:r>
              <a:rPr lang="pt-BR" dirty="0"/>
              <a:t>Requerimento de passaporte/passaporte eletrônico/estrangeiro/emergência</a:t>
            </a:r>
          </a:p>
          <a:p>
            <a:pPr lvl="2"/>
            <a:r>
              <a:rPr lang="pt-BR" dirty="0"/>
              <a:t>Comunicação de ocorrência com documentos de viagem</a:t>
            </a:r>
          </a:p>
          <a:p>
            <a:pPr lvl="1"/>
            <a:r>
              <a:rPr lang="pt-BR" dirty="0"/>
              <a:t>Tipo4:</a:t>
            </a:r>
          </a:p>
          <a:p>
            <a:pPr lvl="2"/>
            <a:r>
              <a:rPr lang="pt-BR" dirty="0"/>
              <a:t>Aquisição/Registro/Renovação de registro/Porte/</a:t>
            </a:r>
            <a:r>
              <a:rPr lang="pt-BR" dirty="0" err="1"/>
              <a:t>Tranferência</a:t>
            </a:r>
            <a:r>
              <a:rPr lang="pt-BR" dirty="0"/>
              <a:t> de arma de fogo</a:t>
            </a:r>
          </a:p>
          <a:p>
            <a:pPr lvl="2"/>
            <a:r>
              <a:rPr lang="pt-BR" dirty="0"/>
              <a:t>Comunicação de ocorrência com arma de fogo</a:t>
            </a:r>
          </a:p>
          <a:p>
            <a:pPr lvl="1"/>
            <a:r>
              <a:rPr lang="pt-BR" dirty="0"/>
              <a:t>Tipo5:</a:t>
            </a:r>
          </a:p>
          <a:p>
            <a:pPr lvl="2"/>
            <a:r>
              <a:rPr lang="pt-BR" dirty="0"/>
              <a:t>Emissão de certidão de antecedentes criminais</a:t>
            </a:r>
          </a:p>
          <a:p>
            <a:pPr lvl="2"/>
            <a:r>
              <a:rPr lang="pt-BR" dirty="0"/>
              <a:t>Credenciamento de instrutores de armamento e tiro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FCF6C-58FD-4E62-9AB7-C0EA64DD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43856-A973-4049-A235-CAA88B1E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classAssunto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B5C93D-5E82-4E60-B02D-3F96461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0481D6-3891-40B0-8B01-2B50DDA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2" y="1371600"/>
            <a:ext cx="11882875" cy="522316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0F2BCAB-804D-4123-B2DA-97102CC0BEFB}"/>
              </a:ext>
            </a:extLst>
          </p:cNvPr>
          <p:cNvCxnSpPr>
            <a:cxnSpLocks/>
          </p:cNvCxnSpPr>
          <p:nvPr/>
        </p:nvCxnSpPr>
        <p:spPr>
          <a:xfrm flipH="1">
            <a:off x="4519656" y="3060091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FB782A4-05BE-42C7-A1C1-2F803E6AED3B}"/>
              </a:ext>
            </a:extLst>
          </p:cNvPr>
          <p:cNvCxnSpPr>
            <a:cxnSpLocks/>
          </p:cNvCxnSpPr>
          <p:nvPr/>
        </p:nvCxnSpPr>
        <p:spPr>
          <a:xfrm flipH="1">
            <a:off x="4519656" y="5138273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089C3AA-12AB-44F5-8611-9DC8AAD2D6E9}"/>
              </a:ext>
            </a:extLst>
          </p:cNvPr>
          <p:cNvCxnSpPr>
            <a:cxnSpLocks/>
          </p:cNvCxnSpPr>
          <p:nvPr/>
        </p:nvCxnSpPr>
        <p:spPr>
          <a:xfrm flipH="1">
            <a:off x="3355874" y="4888891"/>
            <a:ext cx="845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79B738B-645A-4BC4-B8D5-FBC89DC929C6}"/>
              </a:ext>
            </a:extLst>
          </p:cNvPr>
          <p:cNvCxnSpPr>
            <a:cxnSpLocks/>
          </p:cNvCxnSpPr>
          <p:nvPr/>
        </p:nvCxnSpPr>
        <p:spPr>
          <a:xfrm flipH="1">
            <a:off x="3355874" y="2838418"/>
            <a:ext cx="845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43124C9-1CE1-4BD3-8E12-3A77FC7A2EE5}"/>
              </a:ext>
            </a:extLst>
          </p:cNvPr>
          <p:cNvCxnSpPr>
            <a:cxnSpLocks/>
          </p:cNvCxnSpPr>
          <p:nvPr/>
        </p:nvCxnSpPr>
        <p:spPr>
          <a:xfrm flipH="1">
            <a:off x="3455930" y="2607509"/>
            <a:ext cx="845127" cy="0"/>
          </a:xfrm>
          <a:prstGeom prst="straightConnector1">
            <a:avLst/>
          </a:prstGeom>
          <a:ln w="28575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C0D142-CAA8-4916-80BA-6C63CCE6C441}"/>
              </a:ext>
            </a:extLst>
          </p:cNvPr>
          <p:cNvCxnSpPr>
            <a:cxnSpLocks/>
          </p:cNvCxnSpPr>
          <p:nvPr/>
        </p:nvCxnSpPr>
        <p:spPr>
          <a:xfrm flipH="1">
            <a:off x="3455930" y="4685691"/>
            <a:ext cx="845127" cy="0"/>
          </a:xfrm>
          <a:prstGeom prst="straightConnector1">
            <a:avLst/>
          </a:prstGeom>
          <a:ln w="28575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43856-A973-4049-A235-CAA88B1E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classAssunto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B5C93D-5E82-4E60-B02D-3F96461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18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2410C6-7C0A-44A9-8CC3-DF859DE4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73"/>
          <a:stretch/>
        </p:blipFill>
        <p:spPr>
          <a:xfrm>
            <a:off x="298744" y="1545879"/>
            <a:ext cx="11195694" cy="356644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B433460-B4C3-4A86-AEB0-CB75EE31E35B}"/>
              </a:ext>
            </a:extLst>
          </p:cNvPr>
          <p:cNvCxnSpPr>
            <a:cxnSpLocks/>
          </p:cNvCxnSpPr>
          <p:nvPr/>
        </p:nvCxnSpPr>
        <p:spPr>
          <a:xfrm flipH="1">
            <a:off x="3220403" y="1914781"/>
            <a:ext cx="845127" cy="0"/>
          </a:xfrm>
          <a:prstGeom prst="straightConnector1">
            <a:avLst/>
          </a:prstGeom>
          <a:ln w="28575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978391A-5B02-464E-B52A-0F8ECE3830DB}"/>
              </a:ext>
            </a:extLst>
          </p:cNvPr>
          <p:cNvCxnSpPr>
            <a:cxnSpLocks/>
          </p:cNvCxnSpPr>
          <p:nvPr/>
        </p:nvCxnSpPr>
        <p:spPr>
          <a:xfrm flipH="1">
            <a:off x="3037219" y="4251580"/>
            <a:ext cx="845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9944F8E-73C0-43B1-ABED-8C084CF23C26}"/>
              </a:ext>
            </a:extLst>
          </p:cNvPr>
          <p:cNvCxnSpPr>
            <a:cxnSpLocks/>
          </p:cNvCxnSpPr>
          <p:nvPr/>
        </p:nvCxnSpPr>
        <p:spPr>
          <a:xfrm flipH="1">
            <a:off x="3037219" y="2145689"/>
            <a:ext cx="845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FBEBBE-636E-47C3-85ED-3AFCD934EBCA}"/>
              </a:ext>
            </a:extLst>
          </p:cNvPr>
          <p:cNvCxnSpPr>
            <a:cxnSpLocks/>
          </p:cNvCxnSpPr>
          <p:nvPr/>
        </p:nvCxnSpPr>
        <p:spPr>
          <a:xfrm flipH="1">
            <a:off x="4353402" y="2395072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2688024-E92B-4AD2-A2FC-FFDC5D550105}"/>
              </a:ext>
            </a:extLst>
          </p:cNvPr>
          <p:cNvCxnSpPr>
            <a:cxnSpLocks/>
          </p:cNvCxnSpPr>
          <p:nvPr/>
        </p:nvCxnSpPr>
        <p:spPr>
          <a:xfrm flipH="1">
            <a:off x="4536585" y="4491726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9F22CE0-DB9F-49CD-9291-BF1E798E8772}"/>
              </a:ext>
            </a:extLst>
          </p:cNvPr>
          <p:cNvCxnSpPr>
            <a:cxnSpLocks/>
          </p:cNvCxnSpPr>
          <p:nvPr/>
        </p:nvCxnSpPr>
        <p:spPr>
          <a:xfrm flipH="1">
            <a:off x="3220403" y="4076090"/>
            <a:ext cx="845127" cy="0"/>
          </a:xfrm>
          <a:prstGeom prst="straightConnector1">
            <a:avLst/>
          </a:prstGeom>
          <a:ln w="28575"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6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69ACD-C2EB-4499-BC24-A0C72995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5A68B5-2A9A-4626-8262-6D509432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1304EFE-E76D-46CE-9162-57311FE02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07119"/>
              </p:ext>
            </p:extLst>
          </p:nvPr>
        </p:nvGraphicFramePr>
        <p:xfrm>
          <a:off x="1314142" y="1930400"/>
          <a:ext cx="7323051" cy="334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2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8C754-7176-4CA1-8C3D-731701F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classPF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DFFF27-59C2-4BEF-AA90-FA03BF6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8785126-8BF1-4DBE-A63A-01ABF58807C6}"/>
              </a:ext>
            </a:extLst>
          </p:cNvPr>
          <p:cNvSpPr/>
          <p:nvPr/>
        </p:nvSpPr>
        <p:spPr>
          <a:xfrm>
            <a:off x="1779963" y="1438723"/>
            <a:ext cx="6657456" cy="507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classCliente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Cliente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classEstatisticas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Estatisticas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classHeapNo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Heap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datetime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datetime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sleep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PF(</a:t>
            </a:r>
            <a:r>
              <a:rPr lang="pt-BR" dirty="0" err="1">
                <a:solidFill>
                  <a:srgbClr val="8888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 err="1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lang="pt-BR" dirty="0">
                <a:solidFill>
                  <a:srgbClr val="B200B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.fila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Heap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.estatisticas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Estatisticas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recepcionar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cliente):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atender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encerrar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proximo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pt-BR" dirty="0">
                <a:solidFill>
                  <a:srgbClr val="CC78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C66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gerarEstatisticas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94558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</a:t>
            </a:r>
            <a:r>
              <a:rPr lang="pt-BR" dirty="0">
                <a:solidFill>
                  <a:srgbClr val="A9B7C6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):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06B2-0F25-4CA3-AF46-15F942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def</a:t>
            </a:r>
            <a:r>
              <a:rPr lang="pt-BR" sz="3200" dirty="0"/>
              <a:t> recepcionar(self, cliente):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3AC916-75FF-4616-B3AF-3814567E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33"/>
          <a:stretch/>
        </p:blipFill>
        <p:spPr>
          <a:xfrm>
            <a:off x="783339" y="1342453"/>
            <a:ext cx="7247466" cy="81382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D53B9-F405-4FDE-868D-1B178EF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4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768DA33-C5BD-4478-BB2E-4DE6ECAD4B2B}"/>
              </a:ext>
            </a:extLst>
          </p:cNvPr>
          <p:cNvSpPr txBox="1">
            <a:spLocks/>
          </p:cNvSpPr>
          <p:nvPr/>
        </p:nvSpPr>
        <p:spPr>
          <a:xfrm>
            <a:off x="677334" y="23821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/>
              <a:t>def</a:t>
            </a:r>
            <a:r>
              <a:rPr lang="pt-BR" sz="3200" dirty="0"/>
              <a:t> atender(self):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3544E5-67B8-43DA-A645-758EC7D63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03"/>
          <a:stretch/>
        </p:blipFill>
        <p:spPr>
          <a:xfrm>
            <a:off x="783339" y="3109364"/>
            <a:ext cx="9053389" cy="329712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0C78A41-303B-48CA-B8D3-F65EEF22DB19}"/>
              </a:ext>
            </a:extLst>
          </p:cNvPr>
          <p:cNvCxnSpPr>
            <a:cxnSpLocks/>
          </p:cNvCxnSpPr>
          <p:nvPr/>
        </p:nvCxnSpPr>
        <p:spPr>
          <a:xfrm flipH="1">
            <a:off x="9109365" y="5611091"/>
            <a:ext cx="588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B1F967-8394-4480-9111-38F2C2A17635}"/>
              </a:ext>
            </a:extLst>
          </p:cNvPr>
          <p:cNvCxnSpPr>
            <a:cxnSpLocks/>
          </p:cNvCxnSpPr>
          <p:nvPr/>
        </p:nvCxnSpPr>
        <p:spPr>
          <a:xfrm flipH="1">
            <a:off x="4675910" y="4064003"/>
            <a:ext cx="588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17AF553-DDD4-4144-BF05-DE3F9D9D0B58}"/>
              </a:ext>
            </a:extLst>
          </p:cNvPr>
          <p:cNvCxnSpPr>
            <a:cxnSpLocks/>
          </p:cNvCxnSpPr>
          <p:nvPr/>
        </p:nvCxnSpPr>
        <p:spPr>
          <a:xfrm flipH="1">
            <a:off x="5950528" y="4299530"/>
            <a:ext cx="588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06B2-0F25-4CA3-AF46-15F942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</a:t>
            </a:r>
            <a:r>
              <a:rPr lang="pt-BR" dirty="0"/>
              <a:t> encerrar(self):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D53B9-F405-4FDE-868D-1B178EF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21C74D-0C67-4338-85F4-8C1D1547A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3435" b="-1653"/>
          <a:stretch/>
        </p:blipFill>
        <p:spPr>
          <a:xfrm>
            <a:off x="677334" y="1925493"/>
            <a:ext cx="10217557" cy="103447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9D71BC-B531-42CF-9C1B-8B52ED00EC8B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gerarEstatisticas</a:t>
            </a:r>
            <a:r>
              <a:rPr lang="pt-BR" dirty="0"/>
              <a:t>(self):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D1FEC4-F8CF-48B2-9394-17B5EBA8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48" b="749"/>
          <a:stretch/>
        </p:blipFill>
        <p:spPr>
          <a:xfrm>
            <a:off x="677334" y="4646179"/>
            <a:ext cx="7150361" cy="1145309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9F8F273-EF6D-4C1B-8B41-E45FE7F788E6}"/>
              </a:ext>
            </a:extLst>
          </p:cNvPr>
          <p:cNvCxnSpPr>
            <a:cxnSpLocks/>
          </p:cNvCxnSpPr>
          <p:nvPr/>
        </p:nvCxnSpPr>
        <p:spPr>
          <a:xfrm>
            <a:off x="3643746" y="2410691"/>
            <a:ext cx="1482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5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6CF9-8E3E-4483-AB9F-8D9E40C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classHeapNo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0CD15-080D-418A-8F6B-4B38DF5FB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C40769-F36F-46FB-B4AB-7B62578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67F773-7350-4639-9743-2687CF7E0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09"/>
          <a:stretch/>
        </p:blipFill>
        <p:spPr>
          <a:xfrm>
            <a:off x="677334" y="1582237"/>
            <a:ext cx="9936901" cy="3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6CF9-8E3E-4483-AB9F-8D9E40C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classHeapNo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C40769-F36F-46FB-B4AB-7B625789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7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465A3A5-49E0-4E9D-B2C8-B30238F0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15"/>
          <a:stretch/>
        </p:blipFill>
        <p:spPr>
          <a:xfrm>
            <a:off x="1868818" y="1585433"/>
            <a:ext cx="6721845" cy="46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06B2-0F25-4CA3-AF46-15F942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def</a:t>
            </a:r>
            <a:r>
              <a:rPr lang="pt-BR" sz="3200" dirty="0"/>
              <a:t> inserir(self, cliente, </a:t>
            </a:r>
            <a:r>
              <a:rPr lang="pt-BR" sz="3200" dirty="0" err="1"/>
              <a:t>horaChegada</a:t>
            </a:r>
            <a:r>
              <a:rPr lang="pt-BR" sz="3200" dirty="0"/>
              <a:t>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D53B9-F405-4FDE-868D-1B178EF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8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768DA33-C5BD-4478-BB2E-4DE6ECAD4B2B}"/>
              </a:ext>
            </a:extLst>
          </p:cNvPr>
          <p:cNvSpPr txBox="1">
            <a:spLocks/>
          </p:cNvSpPr>
          <p:nvPr/>
        </p:nvSpPr>
        <p:spPr>
          <a:xfrm>
            <a:off x="677334" y="322728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err="1"/>
              <a:t>def</a:t>
            </a:r>
            <a:r>
              <a:rPr lang="pt-BR" sz="3200" dirty="0"/>
              <a:t> </a:t>
            </a:r>
            <a:r>
              <a:rPr lang="pt-BR" sz="3200" dirty="0" err="1"/>
              <a:t>reconstruirHeap</a:t>
            </a:r>
            <a:r>
              <a:rPr lang="pt-BR" sz="3200" dirty="0"/>
              <a:t>(self):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6284012-2E83-4376-8AF1-BE711F7D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13"/>
          <a:stretch/>
        </p:blipFill>
        <p:spPr>
          <a:xfrm>
            <a:off x="829733" y="4115630"/>
            <a:ext cx="7233483" cy="19942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5185FE-8674-4065-A0A4-2D724315E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575"/>
          <a:stretch/>
        </p:blipFill>
        <p:spPr>
          <a:xfrm>
            <a:off x="829733" y="1394959"/>
            <a:ext cx="6719150" cy="142378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6729E5C-5173-491F-8A7F-DBA5BCE48229}"/>
              </a:ext>
            </a:extLst>
          </p:cNvPr>
          <p:cNvCxnSpPr>
            <a:cxnSpLocks/>
          </p:cNvCxnSpPr>
          <p:nvPr/>
        </p:nvCxnSpPr>
        <p:spPr>
          <a:xfrm flipH="1">
            <a:off x="5115402" y="2644454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CFF4DB-7F01-4C72-BFAE-C49BFEA879FC}"/>
              </a:ext>
            </a:extLst>
          </p:cNvPr>
          <p:cNvCxnSpPr>
            <a:cxnSpLocks/>
          </p:cNvCxnSpPr>
          <p:nvPr/>
        </p:nvCxnSpPr>
        <p:spPr>
          <a:xfrm flipH="1">
            <a:off x="7162669" y="5110564"/>
            <a:ext cx="845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1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E06B2-0F25-4CA3-AF46-15F9423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def</a:t>
            </a:r>
            <a:r>
              <a:rPr lang="pt-BR" sz="3200" dirty="0"/>
              <a:t> descer(self, i, fim):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8D53B9-F405-4FDE-868D-1B178EF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02AE-78E4-47B6-BC09-00CB06D1ADD9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7A8757-3248-41DD-9E62-AC663F065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90"/>
          <a:stretch/>
        </p:blipFill>
        <p:spPr>
          <a:xfrm>
            <a:off x="677334" y="1713346"/>
            <a:ext cx="10598597" cy="28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4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</TotalTime>
  <Words>243</Words>
  <Application>Microsoft Office PowerPoint</Application>
  <PresentationFormat>Widescreen</PresentationFormat>
  <Paragraphs>77</Paragraphs>
  <Slides>18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Facetado</vt:lpstr>
      <vt:lpstr>Serviços de atendimento da Polícia Federal  Trabalho de implementação</vt:lpstr>
      <vt:lpstr>Classes</vt:lpstr>
      <vt:lpstr>classPF</vt:lpstr>
      <vt:lpstr>def recepcionar(self, cliente):</vt:lpstr>
      <vt:lpstr>def encerrar(self):</vt:lpstr>
      <vt:lpstr>classHeapNo</vt:lpstr>
      <vt:lpstr>classHeapNo</vt:lpstr>
      <vt:lpstr>def inserir(self, cliente, horaChegada):</vt:lpstr>
      <vt:lpstr>def descer(self, i, fim):</vt:lpstr>
      <vt:lpstr>def remover(self):</vt:lpstr>
      <vt:lpstr>classEstatisticas</vt:lpstr>
      <vt:lpstr>def contarTempo(self, tipo, tempo):</vt:lpstr>
      <vt:lpstr>classHashNo</vt:lpstr>
      <vt:lpstr>def funcaoHash(self, x):</vt:lpstr>
      <vt:lpstr>classCliente – importa classAssuntos</vt:lpstr>
      <vt:lpstr>classAssunto</vt:lpstr>
      <vt:lpstr>classAssunto</vt:lpstr>
      <vt:lpstr>classAssunto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implementação</dc:title>
  <dc:creator>carolina</dc:creator>
  <cp:lastModifiedBy>carolina</cp:lastModifiedBy>
  <cp:revision>28</cp:revision>
  <dcterms:created xsi:type="dcterms:W3CDTF">2018-06-24T18:38:26Z</dcterms:created>
  <dcterms:modified xsi:type="dcterms:W3CDTF">2018-06-25T02:33:21Z</dcterms:modified>
</cp:coreProperties>
</file>