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7"/>
  </p:normalViewPr>
  <p:slideViewPr>
    <p:cSldViewPr snapToGrid="0" snapToObjects="1">
      <p:cViewPr varScale="1">
        <p:scale>
          <a:sx n="137" d="100"/>
          <a:sy n="137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21C4C9D-CBCF-C943-BAAC-14605C28553F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CA5CDCE-B428-574A-9424-B2E8E2B447AD}" type="slidenum">
              <a:rPr lang="pt-BR" smtClean="0"/>
              <a:t>‹n.º›</a:t>
            </a:fld>
            <a:endParaRPr lang="pt-BR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2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4C9D-CBCF-C943-BAAC-14605C28553F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DCE-B428-574A-9424-B2E8E2B447A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A21C4C9D-CBCF-C943-BAAC-14605C28553F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CA5CDCE-B428-574A-9424-B2E8E2B447AD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4C9D-CBCF-C943-BAAC-14605C28553F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DCE-B428-574A-9424-B2E8E2B447A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1C4C9D-CBCF-C943-BAAC-14605C28553F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CA5CDCE-B428-574A-9424-B2E8E2B447AD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4C9D-CBCF-C943-BAAC-14605C28553F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DCE-B428-574A-9424-B2E8E2B447A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4C9D-CBCF-C943-BAAC-14605C28553F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DCE-B428-574A-9424-B2E8E2B447A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4C9D-CBCF-C943-BAAC-14605C28553F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DCE-B428-574A-9424-B2E8E2B447A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4C9D-CBCF-C943-BAAC-14605C28553F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DCE-B428-574A-9424-B2E8E2B447A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4C9D-CBCF-C943-BAAC-14605C28553F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DCE-B428-574A-9424-B2E8E2B447A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4C9D-CBCF-C943-BAAC-14605C28553F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DCE-B428-574A-9424-B2E8E2B447A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21C4C9D-CBCF-C943-BAAC-14605C28553F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CA5CDCE-B428-574A-9424-B2E8E2B447AD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63690" y="746449"/>
            <a:ext cx="796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CONCEITOS DE RECUPERA</a:t>
            </a:r>
            <a:r>
              <a:rPr lang="en-US" sz="2400" b="1" dirty="0" smtClean="0"/>
              <a:t>ÇÃO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989045" y="1315616"/>
            <a:ext cx="10450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recupera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falhas</a:t>
            </a:r>
            <a:r>
              <a:rPr lang="en-US" dirty="0" smtClean="0"/>
              <a:t> de </a:t>
            </a:r>
            <a:r>
              <a:rPr lang="en-US" dirty="0" err="1" smtClean="0"/>
              <a:t>transação</a:t>
            </a:r>
            <a:r>
              <a:rPr lang="en-US" dirty="0" smtClean="0"/>
              <a:t> se </a:t>
            </a:r>
            <a:r>
              <a:rPr lang="en-US" dirty="0" err="1" smtClean="0"/>
              <a:t>baseia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restaurar</a:t>
            </a:r>
            <a:r>
              <a:rPr lang="en-US" dirty="0" smtClean="0"/>
              <a:t> o banco de dados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consistente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recente</a:t>
            </a:r>
            <a:r>
              <a:rPr lang="en-US" dirty="0" smtClean="0"/>
              <a:t>.</a:t>
            </a:r>
            <a:r>
              <a:rPr lang="pt-BR" dirty="0" smtClean="0"/>
              <a:t> De in</a:t>
            </a:r>
            <a:r>
              <a:rPr lang="en-US" dirty="0" err="1" smtClean="0"/>
              <a:t>ício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distintos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falha</a:t>
            </a:r>
            <a:r>
              <a:rPr lang="en-US" dirty="0" smtClean="0"/>
              <a:t> </a:t>
            </a:r>
            <a:r>
              <a:rPr lang="en-US" dirty="0" err="1" smtClean="0"/>
              <a:t>catastrófica</a:t>
            </a:r>
            <a:endParaRPr lang="en-US" dirty="0" smtClean="0"/>
          </a:p>
          <a:p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o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restaurar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cópia</a:t>
            </a:r>
            <a:r>
              <a:rPr lang="en-US" dirty="0" smtClean="0"/>
              <a:t> </a:t>
            </a:r>
            <a:r>
              <a:rPr lang="en-US" dirty="0" err="1" smtClean="0"/>
              <a:t>antiga</a:t>
            </a:r>
            <a:r>
              <a:rPr lang="en-US" dirty="0" smtClean="0"/>
              <a:t> do BD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teve</a:t>
            </a:r>
            <a:r>
              <a:rPr lang="en-US" dirty="0" smtClean="0"/>
              <a:t> um backup para o </a:t>
            </a:r>
            <a:r>
              <a:rPr lang="en-US" dirty="0" err="1" smtClean="0"/>
              <a:t>arquivamento</a:t>
            </a:r>
            <a:r>
              <a:rPr lang="en-US" dirty="0" smtClean="0"/>
              <a:t> (</a:t>
            </a:r>
            <a:r>
              <a:rPr lang="en-US" dirty="0" err="1" smtClean="0"/>
              <a:t>fita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outro </a:t>
            </a:r>
            <a:r>
              <a:rPr lang="en-US" dirty="0" err="1" smtClean="0"/>
              <a:t>meio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off-line de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capacidade</a:t>
            </a:r>
            <a:r>
              <a:rPr lang="en-US" dirty="0" smtClean="0"/>
              <a:t>) e </a:t>
            </a:r>
            <a:r>
              <a:rPr lang="en-US" dirty="0" err="1" smtClean="0"/>
              <a:t>reaplicar</a:t>
            </a:r>
            <a:r>
              <a:rPr lang="en-US" dirty="0" smtClean="0"/>
              <a:t> as </a:t>
            </a:r>
            <a:r>
              <a:rPr lang="en-US" dirty="0" err="1" smtClean="0"/>
              <a:t>operações</a:t>
            </a:r>
            <a:r>
              <a:rPr lang="en-US" dirty="0" smtClean="0"/>
              <a:t> das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confirmadas</a:t>
            </a:r>
            <a:r>
              <a:rPr lang="en-US" dirty="0" smtClean="0"/>
              <a:t> do log </a:t>
            </a:r>
            <a:r>
              <a:rPr lang="en-US" dirty="0" err="1" smtClean="0"/>
              <a:t>em</a:t>
            </a:r>
            <a:r>
              <a:rPr lang="en-US" dirty="0" smtClean="0"/>
              <a:t> backup </a:t>
            </a:r>
            <a:r>
              <a:rPr lang="en-US" dirty="0" err="1" smtClean="0"/>
              <a:t>até</a:t>
            </a:r>
            <a:r>
              <a:rPr lang="en-US" dirty="0" smtClean="0"/>
              <a:t> o </a:t>
            </a:r>
            <a:r>
              <a:rPr lang="en-US" dirty="0" err="1" smtClean="0"/>
              <a:t>momento</a:t>
            </a:r>
            <a:r>
              <a:rPr lang="en-US" dirty="0" smtClean="0"/>
              <a:t> da </a:t>
            </a:r>
            <a:r>
              <a:rPr lang="en-US" dirty="0" err="1" smtClean="0"/>
              <a:t>falha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falhas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catastróficas</a:t>
            </a:r>
            <a:endParaRPr lang="en-US" dirty="0" smtClean="0"/>
          </a:p>
          <a:p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as entradas </a:t>
            </a:r>
            <a:r>
              <a:rPr lang="en-US" dirty="0" err="1" smtClean="0"/>
              <a:t>mantidas</a:t>
            </a:r>
            <a:r>
              <a:rPr lang="en-US" dirty="0" smtClean="0"/>
              <a:t> no log do </a:t>
            </a:r>
            <a:r>
              <a:rPr lang="en-US" dirty="0" err="1" smtClean="0"/>
              <a:t>sistema</a:t>
            </a:r>
            <a:r>
              <a:rPr lang="en-US" dirty="0" smtClean="0"/>
              <a:t> no disco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analisadas</a:t>
            </a:r>
            <a:r>
              <a:rPr lang="en-US" dirty="0" smtClean="0"/>
              <a:t> para </a:t>
            </a:r>
            <a:r>
              <a:rPr lang="en-US" dirty="0" err="1" smtClean="0"/>
              <a:t>determinar</a:t>
            </a:r>
            <a:r>
              <a:rPr lang="en-US" dirty="0" smtClean="0"/>
              <a:t> as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apropriadas</a:t>
            </a:r>
            <a:r>
              <a:rPr lang="en-US" dirty="0" smtClean="0"/>
              <a:t> para a </a:t>
            </a:r>
            <a:r>
              <a:rPr lang="en-US" dirty="0" err="1" smtClean="0"/>
              <a:t>recuperação</a:t>
            </a:r>
            <a:r>
              <a:rPr lang="en-US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63690" y="746449"/>
            <a:ext cx="796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ATUALIZA</a:t>
            </a:r>
            <a:r>
              <a:rPr lang="en-US" sz="2400" b="1" dirty="0" smtClean="0"/>
              <a:t>ÇÃO ADIADA  X  ATUALIZAÇÃO IMEDIATA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989045" y="1315616"/>
            <a:ext cx="104502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</a:t>
            </a:r>
            <a:r>
              <a:rPr lang="en-US" dirty="0" err="1" smtClean="0"/>
              <a:t>t</a:t>
            </a:r>
            <a:r>
              <a:rPr lang="en-US" dirty="0" err="1" smtClean="0"/>
              <a:t>écnicas</a:t>
            </a:r>
            <a:r>
              <a:rPr lang="en-US" dirty="0" smtClean="0"/>
              <a:t> de </a:t>
            </a:r>
            <a:r>
              <a:rPr lang="en-US" dirty="0" err="1" smtClean="0"/>
              <a:t>atualização</a:t>
            </a:r>
            <a:r>
              <a:rPr lang="en-US" dirty="0" smtClean="0"/>
              <a:t> </a:t>
            </a:r>
            <a:r>
              <a:rPr lang="en-US" dirty="0" err="1" smtClean="0"/>
              <a:t>adiada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atualizam</a:t>
            </a:r>
            <a:r>
              <a:rPr lang="en-US" dirty="0" smtClean="0"/>
              <a:t> </a:t>
            </a:r>
            <a:r>
              <a:rPr lang="en-US" dirty="0" err="1" smtClean="0"/>
              <a:t>fisicamente</a:t>
            </a:r>
            <a:r>
              <a:rPr lang="en-US" dirty="0" smtClean="0"/>
              <a:t> o BD no disco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atinja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de </a:t>
            </a:r>
            <a:r>
              <a:rPr lang="en-US" dirty="0" err="1" smtClean="0"/>
              <a:t>confirmação</a:t>
            </a:r>
            <a:r>
              <a:rPr lang="en-US" dirty="0" smtClean="0"/>
              <a:t>. Antes da </a:t>
            </a:r>
            <a:r>
              <a:rPr lang="en-US" dirty="0" err="1" smtClean="0"/>
              <a:t>confirmação</a:t>
            </a:r>
            <a:r>
              <a:rPr lang="en-US" dirty="0" smtClean="0"/>
              <a:t> as </a:t>
            </a:r>
            <a:r>
              <a:rPr lang="en-US" dirty="0" err="1" smtClean="0"/>
              <a:t>atualizações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gravadas</a:t>
            </a:r>
            <a:r>
              <a:rPr lang="en-US" dirty="0" smtClean="0"/>
              <a:t> no log e, </a:t>
            </a:r>
            <a:r>
              <a:rPr lang="en-US" dirty="0" err="1" smtClean="0"/>
              <a:t>após</a:t>
            </a:r>
            <a:r>
              <a:rPr lang="en-US" dirty="0" smtClean="0"/>
              <a:t>,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gravadas</a:t>
            </a:r>
            <a:r>
              <a:rPr lang="en-US" dirty="0" smtClean="0"/>
              <a:t> no disco. 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falhar</a:t>
            </a:r>
            <a:r>
              <a:rPr lang="en-US" dirty="0" smtClean="0"/>
              <a:t> antes de </a:t>
            </a:r>
            <a:r>
              <a:rPr lang="en-US" dirty="0" err="1" smtClean="0"/>
              <a:t>atingir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de </a:t>
            </a:r>
            <a:r>
              <a:rPr lang="en-US" dirty="0" err="1" smtClean="0"/>
              <a:t>confirmação</a:t>
            </a:r>
            <a:r>
              <a:rPr lang="en-US" dirty="0" smtClean="0"/>
              <a:t>,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alterado</a:t>
            </a:r>
            <a:r>
              <a:rPr lang="en-US" dirty="0" smtClean="0"/>
              <a:t> o banco de dados e o UNDO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. O REDO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confirmadas</a:t>
            </a:r>
            <a:r>
              <a:rPr lang="en-US" dirty="0" smtClean="0"/>
              <a:t> com base no log,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gravadas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disco </a:t>
            </a:r>
            <a:r>
              <a:rPr lang="en-US" dirty="0" err="1" smtClean="0"/>
              <a:t>ainda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a </a:t>
            </a:r>
            <a:r>
              <a:rPr lang="en-US" dirty="0" err="1" smtClean="0"/>
              <a:t>atualização</a:t>
            </a:r>
            <a:r>
              <a:rPr lang="en-US" dirty="0" smtClean="0"/>
              <a:t> </a:t>
            </a:r>
            <a:r>
              <a:rPr lang="en-US" dirty="0" err="1" smtClean="0"/>
              <a:t>adiada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conhecida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NO-UNDO/REDO.</a:t>
            </a:r>
          </a:p>
          <a:p>
            <a:endParaRPr lang="en-US" dirty="0"/>
          </a:p>
          <a:p>
            <a:r>
              <a:rPr lang="pt-BR" dirty="0" smtClean="0"/>
              <a:t>Nas </a:t>
            </a:r>
            <a:r>
              <a:rPr lang="pt-BR" dirty="0" err="1" smtClean="0"/>
              <a:t>t</a:t>
            </a:r>
            <a:r>
              <a:rPr lang="en-US" dirty="0" err="1" smtClean="0"/>
              <a:t>écnicas</a:t>
            </a:r>
            <a:r>
              <a:rPr lang="en-US" dirty="0" smtClean="0"/>
              <a:t> de </a:t>
            </a:r>
            <a:r>
              <a:rPr lang="en-US" dirty="0" err="1" smtClean="0"/>
              <a:t>atualização</a:t>
            </a:r>
            <a:r>
              <a:rPr lang="en-US" dirty="0" smtClean="0"/>
              <a:t> </a:t>
            </a:r>
            <a:r>
              <a:rPr lang="en-US" dirty="0" err="1" smtClean="0"/>
              <a:t>imediata</a:t>
            </a:r>
            <a:r>
              <a:rPr lang="en-US" dirty="0" smtClean="0"/>
              <a:t> o banco de dados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atualizado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antes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alcançado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de </a:t>
            </a:r>
            <a:r>
              <a:rPr lang="en-US" dirty="0" err="1" smtClean="0"/>
              <a:t>confirmação</a:t>
            </a:r>
            <a:r>
              <a:rPr lang="en-US" dirty="0" smtClean="0"/>
              <a:t>. 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falhar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de </a:t>
            </a:r>
            <a:r>
              <a:rPr lang="en-US" dirty="0" err="1" smtClean="0"/>
              <a:t>atualizar</a:t>
            </a:r>
            <a:r>
              <a:rPr lang="en-US" dirty="0" smtClean="0"/>
              <a:t> o disco, mas antes de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confirmada</a:t>
            </a:r>
            <a:r>
              <a:rPr lang="en-US" dirty="0" smtClean="0"/>
              <a:t>, </a:t>
            </a:r>
            <a:r>
              <a:rPr lang="en-US" dirty="0" err="1" smtClean="0"/>
              <a:t>deve</a:t>
            </a:r>
            <a:r>
              <a:rPr lang="en-US" dirty="0" smtClean="0"/>
              <a:t>-se </a:t>
            </a:r>
            <a:r>
              <a:rPr lang="en-US" dirty="0" err="1" smtClean="0"/>
              <a:t>ocorrer</a:t>
            </a:r>
            <a:r>
              <a:rPr lang="en-US" dirty="0" smtClean="0"/>
              <a:t> o UNDO. </a:t>
            </a:r>
            <a:r>
              <a:rPr lang="en-US" dirty="0" smtClean="0"/>
              <a:t>O REDO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exigido</a:t>
            </a:r>
            <a:r>
              <a:rPr lang="en-US" dirty="0" smtClean="0"/>
              <a:t> no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recuperação</a:t>
            </a:r>
            <a:r>
              <a:rPr lang="en-US" dirty="0" smtClean="0"/>
              <a:t>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conhecida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UNDO/REDO. O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específico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atualizações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gravadas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disco antes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confirme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conhecido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UNDO/NO-REDO.</a:t>
            </a:r>
          </a:p>
          <a:p>
            <a:endParaRPr lang="en-US" dirty="0"/>
          </a:p>
          <a:p>
            <a:r>
              <a:rPr lang="en-US" dirty="0" smtClean="0"/>
              <a:t>As </a:t>
            </a:r>
            <a:r>
              <a:rPr lang="en-US" dirty="0" err="1" smtClean="0"/>
              <a:t>operações</a:t>
            </a:r>
            <a:r>
              <a:rPr lang="en-US" dirty="0" smtClean="0"/>
              <a:t> UNDO e REDO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idempotentes</a:t>
            </a:r>
            <a:r>
              <a:rPr lang="en-US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63690" y="746449"/>
            <a:ext cx="796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CACHING/BUFFERING DE BLOCOS NO DISCO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989045" y="1315616"/>
            <a:ext cx="104502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cache do SGBD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de buffers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Operacionais</a:t>
            </a:r>
            <a:r>
              <a:rPr lang="en-US" dirty="0" smtClean="0"/>
              <a:t>. Um </a:t>
            </a:r>
            <a:r>
              <a:rPr lang="en-US" dirty="0" err="1" smtClean="0"/>
              <a:t>diretório</a:t>
            </a:r>
            <a:r>
              <a:rPr lang="en-US" dirty="0" smtClean="0"/>
              <a:t> para o cache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acompanhar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buffers. </a:t>
            </a:r>
          </a:p>
          <a:p>
            <a:endParaRPr lang="en-US" dirty="0"/>
          </a:p>
          <a:p>
            <a:r>
              <a:rPr lang="en-US" dirty="0" err="1" smtClean="0"/>
              <a:t>Associado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buffer </a:t>
            </a:r>
            <a:r>
              <a:rPr lang="en-US" dirty="0" err="1" smtClean="0"/>
              <a:t>na</a:t>
            </a:r>
            <a:r>
              <a:rPr lang="en-US" dirty="0" smtClean="0"/>
              <a:t> cache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o bit </a:t>
            </a:r>
            <a:r>
              <a:rPr lang="en-US" dirty="0" err="1" smtClean="0"/>
              <a:t>sujo</a:t>
            </a:r>
            <a:r>
              <a:rPr lang="en-US" dirty="0" smtClean="0"/>
              <a:t> e o bit </a:t>
            </a:r>
            <a:r>
              <a:rPr lang="en-US" dirty="0" err="1" smtClean="0"/>
              <a:t>preso-solto</a:t>
            </a:r>
            <a:r>
              <a:rPr lang="en-US" dirty="0" smtClean="0"/>
              <a:t>. O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se o buffer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modificado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. O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presa</a:t>
            </a:r>
            <a:r>
              <a:rPr lang="en-US" dirty="0" smtClean="0"/>
              <a:t> (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gravada</a:t>
            </a:r>
            <a:r>
              <a:rPr lang="en-US" dirty="0" smtClean="0"/>
              <a:t> no disco </a:t>
            </a:r>
            <a:r>
              <a:rPr lang="en-US" dirty="0" err="1" smtClean="0"/>
              <a:t>ainda</a:t>
            </a:r>
            <a:r>
              <a:rPr lang="en-US" dirty="0" smtClean="0"/>
              <a:t>) e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garantir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modificam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buffer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confirmadas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ATUALIZA</a:t>
            </a:r>
            <a:r>
              <a:rPr lang="en-US" b="1" dirty="0" smtClean="0"/>
              <a:t>ÇÃO LOCAL  X SOMBREAMENTO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estratégias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empregadas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se </a:t>
            </a:r>
            <a:r>
              <a:rPr lang="en-US" dirty="0" err="1" smtClean="0"/>
              <a:t>esvazia</a:t>
            </a:r>
            <a:r>
              <a:rPr lang="en-US" dirty="0" smtClean="0"/>
              <a:t> um buffer </a:t>
            </a:r>
            <a:r>
              <a:rPr lang="en-US" dirty="0" err="1" smtClean="0"/>
              <a:t>modificado</a:t>
            </a:r>
            <a:r>
              <a:rPr lang="en-US" dirty="0" smtClean="0"/>
              <a:t> para o disco: </a:t>
            </a:r>
            <a:r>
              <a:rPr lang="en-US" dirty="0" err="1"/>
              <a:t>a</a:t>
            </a:r>
            <a:r>
              <a:rPr lang="en-US" dirty="0" err="1" smtClean="0"/>
              <a:t>tualização</a:t>
            </a:r>
            <a:r>
              <a:rPr lang="en-US" dirty="0" smtClean="0"/>
              <a:t> local e </a:t>
            </a:r>
            <a:r>
              <a:rPr lang="en-US" dirty="0" err="1" smtClean="0"/>
              <a:t>sombreamento</a:t>
            </a:r>
            <a:r>
              <a:rPr lang="en-US" dirty="0" smtClean="0"/>
              <a:t>. 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grava</a:t>
            </a:r>
            <a:r>
              <a:rPr lang="en-US" dirty="0" smtClean="0"/>
              <a:t> o buffer no </a:t>
            </a:r>
            <a:r>
              <a:rPr lang="en-US" dirty="0" err="1" smtClean="0"/>
              <a:t>mesmo</a:t>
            </a:r>
            <a:r>
              <a:rPr lang="en-US" dirty="0" smtClean="0"/>
              <a:t> local de disco original e 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grava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local </a:t>
            </a:r>
            <a:r>
              <a:rPr lang="en-US" dirty="0" err="1" smtClean="0"/>
              <a:t>diferente</a:t>
            </a:r>
            <a:r>
              <a:rPr lang="en-US" dirty="0" smtClean="0"/>
              <a:t> do disco. Se o </a:t>
            </a:r>
            <a:r>
              <a:rPr lang="en-US" dirty="0" err="1" smtClean="0"/>
              <a:t>sombreamento</a:t>
            </a:r>
            <a:r>
              <a:rPr lang="en-US" dirty="0" smtClean="0"/>
              <a:t> for </a:t>
            </a:r>
            <a:r>
              <a:rPr lang="en-US" dirty="0" err="1" smtClean="0"/>
              <a:t>utilizado</a:t>
            </a:r>
            <a:r>
              <a:rPr lang="en-US" dirty="0" smtClean="0"/>
              <a:t>, </a:t>
            </a:r>
            <a:r>
              <a:rPr lang="en-US" dirty="0" err="1" smtClean="0"/>
              <a:t>tanto</a:t>
            </a:r>
            <a:r>
              <a:rPr lang="en-US" dirty="0" smtClean="0"/>
              <a:t> a BFIM </a:t>
            </a:r>
            <a:r>
              <a:rPr lang="en-US" dirty="0" err="1" smtClean="0"/>
              <a:t>quando</a:t>
            </a:r>
            <a:r>
              <a:rPr lang="en-US" dirty="0" smtClean="0"/>
              <a:t> a AFIM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mantidas</a:t>
            </a:r>
            <a:r>
              <a:rPr lang="en-US" dirty="0" smtClean="0"/>
              <a:t> no disco </a:t>
            </a:r>
            <a:r>
              <a:rPr lang="en-US" dirty="0" err="1" smtClean="0"/>
              <a:t>tirando</a:t>
            </a:r>
            <a:r>
              <a:rPr lang="en-US" dirty="0" smtClean="0"/>
              <a:t> a total </a:t>
            </a:r>
            <a:r>
              <a:rPr lang="en-US" dirty="0" err="1" smtClean="0"/>
              <a:t>necessidade</a:t>
            </a:r>
            <a:r>
              <a:rPr lang="en-US" dirty="0" smtClean="0"/>
              <a:t> de se </a:t>
            </a:r>
            <a:r>
              <a:rPr lang="en-US" dirty="0" err="1" smtClean="0"/>
              <a:t>ter</a:t>
            </a:r>
            <a:r>
              <a:rPr lang="en-US" dirty="0" smtClean="0"/>
              <a:t> um log para </a:t>
            </a:r>
            <a:r>
              <a:rPr lang="en-US" dirty="0" err="1" smtClean="0"/>
              <a:t>recuperação</a:t>
            </a:r>
            <a:r>
              <a:rPr lang="en-US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346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63690" y="746449"/>
            <a:ext cx="9293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LOGGING WRITE-AHEAD, STEAL/NO-STEAL E FORCE/NO-FORCE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989045" y="1315616"/>
            <a:ext cx="104502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a </a:t>
            </a:r>
            <a:r>
              <a:rPr lang="en-US" dirty="0" err="1" smtClean="0"/>
              <a:t>atualiza</a:t>
            </a:r>
            <a:r>
              <a:rPr lang="en-US" dirty="0" err="1" smtClean="0"/>
              <a:t>ção</a:t>
            </a:r>
            <a:r>
              <a:rPr lang="en-US" dirty="0" smtClean="0"/>
              <a:t> local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, o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recuperação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garantir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BFIM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armazenada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entrada de log </a:t>
            </a:r>
            <a:r>
              <a:rPr lang="en-US" dirty="0" err="1" smtClean="0"/>
              <a:t>apropriada</a:t>
            </a:r>
            <a:r>
              <a:rPr lang="en-US" dirty="0" smtClean="0"/>
              <a:t>, antes de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substituída</a:t>
            </a:r>
            <a:r>
              <a:rPr lang="en-US" dirty="0" smtClean="0"/>
              <a:t> pela AFIM e </a:t>
            </a:r>
            <a:r>
              <a:rPr lang="en-US" dirty="0" err="1" smtClean="0"/>
              <a:t>que</a:t>
            </a:r>
            <a:r>
              <a:rPr lang="en-US" dirty="0" smtClean="0"/>
              <a:t> a entrada de log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esvaziada</a:t>
            </a:r>
            <a:r>
              <a:rPr lang="en-US" dirty="0" smtClean="0"/>
              <a:t> para o disco antes da BFIM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substituída</a:t>
            </a:r>
            <a:r>
              <a:rPr lang="en-US" dirty="0" smtClean="0"/>
              <a:t> pela AFIM.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conhecido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logging write-ahead.</a:t>
            </a:r>
          </a:p>
          <a:p>
            <a:endParaRPr lang="en-US" dirty="0"/>
          </a:p>
          <a:p>
            <a:r>
              <a:rPr lang="en-US" dirty="0" smtClean="0"/>
              <a:t>Steal/no-steal e force/no-force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termos</a:t>
            </a:r>
            <a:r>
              <a:rPr lang="en-US" dirty="0" smtClean="0"/>
              <a:t> da </a:t>
            </a:r>
            <a:r>
              <a:rPr lang="en-US" dirty="0" err="1" smtClean="0"/>
              <a:t>terminologia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de </a:t>
            </a:r>
            <a:r>
              <a:rPr lang="en-US" dirty="0" err="1" smtClean="0"/>
              <a:t>recuperação</a:t>
            </a:r>
            <a:r>
              <a:rPr lang="en-US" dirty="0" smtClean="0"/>
              <a:t> de SGBD.</a:t>
            </a:r>
          </a:p>
          <a:p>
            <a:endParaRPr lang="en-US" dirty="0"/>
          </a:p>
          <a:p>
            <a:r>
              <a:rPr lang="en-US" dirty="0" smtClean="0"/>
              <a:t>No-steal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método</a:t>
            </a:r>
            <a:r>
              <a:rPr lang="en-US" dirty="0" smtClean="0"/>
              <a:t> de </a:t>
            </a:r>
            <a:r>
              <a:rPr lang="en-US" dirty="0" err="1" smtClean="0"/>
              <a:t>recuperação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do buffer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gravada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disco antes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confirmada</a:t>
            </a:r>
            <a:r>
              <a:rPr lang="en-US" dirty="0" smtClean="0"/>
              <a:t>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 da </a:t>
            </a:r>
            <a:r>
              <a:rPr lang="en-US" dirty="0" err="1" smtClean="0"/>
              <a:t>técnica</a:t>
            </a:r>
            <a:r>
              <a:rPr lang="en-US" dirty="0" smtClean="0"/>
              <a:t> steal.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técnica</a:t>
            </a:r>
            <a:r>
              <a:rPr lang="en-US" dirty="0" smtClean="0"/>
              <a:t> force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páginas</a:t>
            </a:r>
            <a:r>
              <a:rPr lang="en-US" dirty="0" smtClean="0"/>
              <a:t> </a:t>
            </a:r>
            <a:r>
              <a:rPr lang="en-US" dirty="0" err="1" smtClean="0"/>
              <a:t>atualizadas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forem</a:t>
            </a:r>
            <a:r>
              <a:rPr lang="en-US" dirty="0" smtClean="0"/>
              <a:t> </a:t>
            </a:r>
            <a:r>
              <a:rPr lang="en-US" dirty="0" err="1" smtClean="0"/>
              <a:t>imediatamente</a:t>
            </a:r>
            <a:r>
              <a:rPr lang="en-US" dirty="0" smtClean="0"/>
              <a:t> </a:t>
            </a:r>
            <a:r>
              <a:rPr lang="en-US" dirty="0" err="1" smtClean="0"/>
              <a:t>gravadas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disco antes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confirme</a:t>
            </a:r>
            <a:r>
              <a:rPr lang="en-US" dirty="0" smtClean="0"/>
              <a:t>.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de no-force.</a:t>
            </a:r>
          </a:p>
          <a:p>
            <a:endParaRPr lang="en-US" dirty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de banco de dados </a:t>
            </a:r>
            <a:r>
              <a:rPr lang="en-US" dirty="0" err="1" smtClean="0"/>
              <a:t>típicos</a:t>
            </a:r>
            <a:r>
              <a:rPr lang="en-US" dirty="0" smtClean="0"/>
              <a:t> </a:t>
            </a:r>
            <a:r>
              <a:rPr lang="en-US" dirty="0" err="1" smtClean="0"/>
              <a:t>empregam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estratégia</a:t>
            </a:r>
            <a:r>
              <a:rPr lang="en-US" dirty="0" smtClean="0"/>
              <a:t> steal/no-force. A </a:t>
            </a:r>
            <a:r>
              <a:rPr lang="en-US" dirty="0" err="1" smtClean="0"/>
              <a:t>vantagem</a:t>
            </a:r>
            <a:r>
              <a:rPr lang="en-US" dirty="0" smtClean="0"/>
              <a:t> do steal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de um </a:t>
            </a:r>
            <a:r>
              <a:rPr lang="en-US" dirty="0" err="1" smtClean="0"/>
              <a:t>espaço</a:t>
            </a:r>
            <a:r>
              <a:rPr lang="en-US" dirty="0" smtClean="0"/>
              <a:t> de buffer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. A </a:t>
            </a:r>
            <a:r>
              <a:rPr lang="en-US" dirty="0" err="1" smtClean="0"/>
              <a:t>vantagem</a:t>
            </a:r>
            <a:r>
              <a:rPr lang="en-US" dirty="0" smtClean="0"/>
              <a:t> do no-force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atualizada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confirmada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buffer para </a:t>
            </a:r>
            <a:r>
              <a:rPr lang="en-US" dirty="0" err="1" smtClean="0"/>
              <a:t>outra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utilizarem</a:t>
            </a:r>
            <a:r>
              <a:rPr lang="en-US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091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63690" y="746449"/>
            <a:ext cx="9293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CHECK POINT NO LOG DO SISTEMA E CHECK POINT FUZZY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989045" y="1315616"/>
            <a:ext cx="104502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point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entrada no log 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indicar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buffers </a:t>
            </a:r>
            <a:r>
              <a:rPr lang="en-US" dirty="0" err="1" smtClean="0"/>
              <a:t>modificados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gravados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disco.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tem </a:t>
            </a:r>
            <a:r>
              <a:rPr lang="en-US" dirty="0" err="1" smtClean="0"/>
              <a:t>suas</a:t>
            </a:r>
            <a:r>
              <a:rPr lang="en-US" dirty="0" smtClean="0"/>
              <a:t> entradas no log antes de </a:t>
            </a:r>
            <a:r>
              <a:rPr lang="en-US" dirty="0" err="1" smtClean="0"/>
              <a:t>uma</a:t>
            </a:r>
            <a:r>
              <a:rPr lang="en-US" dirty="0" smtClean="0"/>
              <a:t> entrada check point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> write </a:t>
            </a:r>
            <a:r>
              <a:rPr lang="en-US" dirty="0" err="1" smtClean="0"/>
              <a:t>refeitas</a:t>
            </a:r>
            <a:r>
              <a:rPr lang="en-US" dirty="0" smtClean="0"/>
              <a:t> no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falha</a:t>
            </a:r>
            <a:r>
              <a:rPr lang="en-US" dirty="0" smtClean="0"/>
              <a:t> no </a:t>
            </a:r>
            <a:r>
              <a:rPr lang="en-US" dirty="0" err="1" smtClean="0"/>
              <a:t>sistema</a:t>
            </a:r>
            <a:r>
              <a:rPr lang="en-US" dirty="0" smtClean="0"/>
              <a:t>. </a:t>
            </a:r>
            <a:r>
              <a:rPr lang="en-US" dirty="0" err="1" smtClean="0"/>
              <a:t>Esta</a:t>
            </a:r>
            <a:r>
              <a:rPr lang="en-US" dirty="0" smtClean="0"/>
              <a:t> entrada de log </a:t>
            </a:r>
            <a:r>
              <a:rPr lang="en-US" dirty="0" err="1" smtClean="0"/>
              <a:t>ocorre</a:t>
            </a:r>
            <a:r>
              <a:rPr lang="en-US" dirty="0" smtClean="0"/>
              <a:t> </a:t>
            </a:r>
            <a:r>
              <a:rPr lang="en-US" dirty="0" err="1" smtClean="0"/>
              <a:t>periodicamente</a:t>
            </a:r>
            <a:r>
              <a:rPr lang="en-US" dirty="0" smtClean="0"/>
              <a:t> (</a:t>
            </a:r>
            <a:r>
              <a:rPr lang="en-US" dirty="0" err="1" smtClean="0"/>
              <a:t>depois</a:t>
            </a:r>
            <a:r>
              <a:rPr lang="en-US" dirty="0" smtClean="0"/>
              <a:t> de um tempo </a:t>
            </a:r>
            <a:r>
              <a:rPr lang="en-US" dirty="0" err="1" smtClean="0"/>
              <a:t>ou</a:t>
            </a:r>
            <a:r>
              <a:rPr lang="en-US" dirty="0" smtClean="0"/>
              <a:t> de um </a:t>
            </a:r>
            <a:r>
              <a:rPr lang="en-US" dirty="0" err="1" smtClean="0"/>
              <a:t>ceerto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confirmadas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err="1" smtClean="0"/>
              <a:t>Realizar</a:t>
            </a:r>
            <a:r>
              <a:rPr lang="en-US" dirty="0" smtClean="0"/>
              <a:t> um checkpoint </a:t>
            </a:r>
            <a:r>
              <a:rPr lang="en-US" dirty="0" err="1" smtClean="0"/>
              <a:t>consiste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</a:t>
            </a:r>
          </a:p>
          <a:p>
            <a:r>
              <a:rPr lang="en-US" dirty="0" smtClean="0"/>
              <a:t>1- Suspender a </a:t>
            </a:r>
            <a:r>
              <a:rPr lang="en-US" dirty="0" err="1" smtClean="0"/>
              <a:t>execução</a:t>
            </a:r>
            <a:r>
              <a:rPr lang="en-US" dirty="0" smtClean="0"/>
              <a:t> de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tempo.</a:t>
            </a:r>
          </a:p>
          <a:p>
            <a:r>
              <a:rPr lang="en-US" dirty="0" smtClean="0"/>
              <a:t>2- </a:t>
            </a:r>
            <a:r>
              <a:rPr lang="en-US" dirty="0" err="1" smtClean="0"/>
              <a:t>Gravar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disco </a:t>
            </a:r>
            <a:r>
              <a:rPr lang="en-US" dirty="0" err="1" smtClean="0"/>
              <a:t>os</a:t>
            </a:r>
            <a:r>
              <a:rPr lang="en-US" dirty="0" smtClean="0"/>
              <a:t> buffers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modificados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o </a:t>
            </a:r>
            <a:r>
              <a:rPr lang="en-US" dirty="0" err="1" smtClean="0"/>
              <a:t>momento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3- </a:t>
            </a:r>
            <a:r>
              <a:rPr lang="en-US" dirty="0" err="1" smtClean="0"/>
              <a:t>Gravar</a:t>
            </a:r>
            <a:r>
              <a:rPr lang="en-US" dirty="0" smtClean="0"/>
              <a:t> um </a:t>
            </a:r>
            <a:r>
              <a:rPr lang="en-US" dirty="0" err="1" smtClean="0"/>
              <a:t>registro</a:t>
            </a:r>
            <a:r>
              <a:rPr lang="en-US" dirty="0" smtClean="0"/>
              <a:t> [checkpoint] no log e </a:t>
            </a:r>
            <a:r>
              <a:rPr lang="en-US" dirty="0" err="1" smtClean="0"/>
              <a:t>forçar</a:t>
            </a:r>
            <a:r>
              <a:rPr lang="en-US" dirty="0" smtClean="0"/>
              <a:t> a </a:t>
            </a:r>
            <a:r>
              <a:rPr lang="en-US" dirty="0" err="1" smtClean="0"/>
              <a:t>gravação</a:t>
            </a:r>
            <a:r>
              <a:rPr lang="en-US" dirty="0" smtClean="0"/>
              <a:t> do log no disco.</a:t>
            </a:r>
          </a:p>
          <a:p>
            <a:r>
              <a:rPr lang="en-US" dirty="0" smtClean="0"/>
              <a:t>4- </a:t>
            </a:r>
            <a:r>
              <a:rPr lang="en-US" dirty="0" err="1" smtClean="0"/>
              <a:t>Retomar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das </a:t>
            </a:r>
            <a:r>
              <a:rPr lang="en-US" dirty="0" err="1" smtClean="0"/>
              <a:t>transações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etapa</a:t>
            </a:r>
            <a:r>
              <a:rPr lang="en-US" dirty="0" smtClean="0"/>
              <a:t> 2 leva </a:t>
            </a:r>
            <a:r>
              <a:rPr lang="en-US" dirty="0" err="1" smtClean="0"/>
              <a:t>muito</a:t>
            </a:r>
            <a:r>
              <a:rPr lang="en-US" dirty="0" smtClean="0"/>
              <a:t> tempo e, </a:t>
            </a:r>
            <a:r>
              <a:rPr lang="en-US" dirty="0" err="1" smtClean="0"/>
              <a:t>devido</a:t>
            </a:r>
            <a:r>
              <a:rPr lang="en-US" dirty="0" smtClean="0"/>
              <a:t> a </a:t>
            </a:r>
            <a:r>
              <a:rPr lang="en-US" dirty="0" err="1" smtClean="0"/>
              <a:t>etapa</a:t>
            </a:r>
            <a:r>
              <a:rPr lang="en-US" dirty="0" smtClean="0"/>
              <a:t> 1,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atrasar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o </a:t>
            </a:r>
            <a:r>
              <a:rPr lang="en-US" dirty="0" err="1" smtClean="0"/>
              <a:t>processamento</a:t>
            </a:r>
            <a:r>
              <a:rPr lang="en-US" dirty="0" smtClean="0"/>
              <a:t> de </a:t>
            </a:r>
            <a:r>
              <a:rPr lang="en-US" dirty="0" err="1" smtClean="0"/>
              <a:t>transações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check point fuzzy, </a:t>
            </a:r>
            <a:r>
              <a:rPr lang="en-US" dirty="0" err="1" smtClean="0"/>
              <a:t>nela</a:t>
            </a:r>
            <a:r>
              <a:rPr lang="en-US" dirty="0" smtClean="0"/>
              <a:t> 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retomar</a:t>
            </a:r>
            <a:r>
              <a:rPr lang="en-US" dirty="0" smtClean="0"/>
              <a:t> o </a:t>
            </a:r>
            <a:r>
              <a:rPr lang="en-US" dirty="0" err="1" smtClean="0"/>
              <a:t>processamento</a:t>
            </a:r>
            <a:r>
              <a:rPr lang="en-US" dirty="0" smtClean="0"/>
              <a:t> de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entrada [</a:t>
            </a:r>
            <a:r>
              <a:rPr lang="en-US" dirty="0" err="1" smtClean="0"/>
              <a:t>begin_checkpoint</a:t>
            </a:r>
            <a:r>
              <a:rPr lang="en-US" dirty="0" smtClean="0"/>
              <a:t>] no log. </a:t>
            </a:r>
            <a:r>
              <a:rPr lang="en-US" dirty="0" err="1" smtClean="0"/>
              <a:t>Quando</a:t>
            </a:r>
            <a:r>
              <a:rPr lang="en-US" dirty="0" smtClean="0"/>
              <a:t> a </a:t>
            </a:r>
            <a:r>
              <a:rPr lang="en-US" dirty="0" err="1" smtClean="0"/>
              <a:t>etapa</a:t>
            </a:r>
            <a:r>
              <a:rPr lang="en-US" dirty="0" smtClean="0"/>
              <a:t> 2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concluída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entrada [</a:t>
            </a:r>
            <a:r>
              <a:rPr lang="en-US" dirty="0" err="1" smtClean="0"/>
              <a:t>end_checkpoint</a:t>
            </a:r>
            <a:r>
              <a:rPr lang="en-US" dirty="0" smtClean="0"/>
              <a:t>]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carrega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relevantes</a:t>
            </a:r>
            <a:r>
              <a:rPr lang="en-US" dirty="0" smtClean="0"/>
              <a:t> </a:t>
            </a:r>
            <a:r>
              <a:rPr lang="en-US" dirty="0" err="1" smtClean="0"/>
              <a:t>coletadas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o check point. </a:t>
            </a:r>
            <a:r>
              <a:rPr lang="en-US" dirty="0" err="1" smtClean="0"/>
              <a:t>Porém</a:t>
            </a:r>
            <a:r>
              <a:rPr lang="en-US" dirty="0" smtClean="0"/>
              <a:t>,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etapa</a:t>
            </a:r>
            <a:r>
              <a:rPr lang="en-US" dirty="0" smtClean="0"/>
              <a:t> 2 </a:t>
            </a:r>
            <a:r>
              <a:rPr lang="en-US" dirty="0" err="1" smtClean="0"/>
              <a:t>termine</a:t>
            </a:r>
            <a:r>
              <a:rPr lang="en-US" dirty="0" smtClean="0"/>
              <a:t>, o </a:t>
            </a:r>
            <a:r>
              <a:rPr lang="en-US" dirty="0" err="1" smtClean="0"/>
              <a:t>registro</a:t>
            </a:r>
            <a:r>
              <a:rPr lang="en-US" dirty="0" smtClean="0"/>
              <a:t> do check point anterior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permanecer</a:t>
            </a:r>
            <a:r>
              <a:rPr lang="en-US" dirty="0" smtClean="0"/>
              <a:t> </a:t>
            </a:r>
            <a:r>
              <a:rPr lang="en-US" dirty="0" err="1" smtClean="0"/>
              <a:t>válido</a:t>
            </a:r>
            <a:r>
              <a:rPr lang="en-US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9890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63690" y="746449"/>
            <a:ext cx="9293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ROLLBACK DE TRANSA</a:t>
            </a:r>
            <a:r>
              <a:rPr lang="en-US" sz="2400" b="1" dirty="0" smtClean="0"/>
              <a:t>ÇÃO E ROLLBACK EM CASCATA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989045" y="1315616"/>
            <a:ext cx="10450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visto, s</a:t>
            </a:r>
            <a:r>
              <a:rPr lang="pt-BR" dirty="0" smtClean="0"/>
              <a:t>e uma transa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falhar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motivo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de </a:t>
            </a:r>
            <a:r>
              <a:rPr lang="en-US" dirty="0" err="1" smtClean="0"/>
              <a:t>atualizar</a:t>
            </a:r>
            <a:r>
              <a:rPr lang="en-US" dirty="0" smtClean="0"/>
              <a:t> o BD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reverter</a:t>
            </a:r>
            <a:r>
              <a:rPr lang="en-US" dirty="0" smtClean="0"/>
              <a:t> (roll back) a </a:t>
            </a:r>
            <a:r>
              <a:rPr lang="en-US" dirty="0" err="1" smtClean="0"/>
              <a:t>transação</a:t>
            </a:r>
            <a:r>
              <a:rPr lang="en-US" dirty="0" smtClean="0"/>
              <a:t>, </a:t>
            </a:r>
            <a:r>
              <a:rPr lang="en-US" dirty="0" err="1" smtClean="0"/>
              <a:t>restaurando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alterados</a:t>
            </a:r>
            <a:r>
              <a:rPr lang="en-US" dirty="0" smtClean="0"/>
              <a:t> para </a:t>
            </a:r>
            <a:r>
              <a:rPr lang="en-US" dirty="0" err="1" smtClean="0"/>
              <a:t>suas</a:t>
            </a:r>
            <a:r>
              <a:rPr lang="en-US" dirty="0" smtClean="0"/>
              <a:t> BFIM`s.</a:t>
            </a:r>
          </a:p>
          <a:p>
            <a:endParaRPr lang="en-US" dirty="0"/>
          </a:p>
          <a:p>
            <a:r>
              <a:rPr lang="en-US" dirty="0" smtClean="0"/>
              <a:t>O rollback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cascata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T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revertida</a:t>
            </a:r>
            <a:r>
              <a:rPr lang="en-US" dirty="0" smtClean="0"/>
              <a:t> e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S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item de dados X, </a:t>
            </a:r>
            <a:r>
              <a:rPr lang="en-US" dirty="0" err="1" smtClean="0"/>
              <a:t>alterado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T, e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diante</a:t>
            </a:r>
            <a:r>
              <a:rPr lang="en-US" dirty="0" smtClean="0"/>
              <a:t>.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fenômeno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trazer</a:t>
            </a:r>
            <a:r>
              <a:rPr lang="en-US" dirty="0" smtClean="0"/>
              <a:t> </a:t>
            </a:r>
            <a:r>
              <a:rPr lang="en-US" dirty="0" err="1" smtClean="0"/>
              <a:t>muita</a:t>
            </a:r>
            <a:r>
              <a:rPr lang="en-US" dirty="0" smtClean="0"/>
              <a:t> </a:t>
            </a:r>
            <a:r>
              <a:rPr lang="en-US" dirty="0" err="1" smtClean="0"/>
              <a:t>complexidade</a:t>
            </a:r>
            <a:r>
              <a:rPr lang="en-US" dirty="0" smtClean="0"/>
              <a:t> e </a:t>
            </a:r>
            <a:r>
              <a:rPr lang="en-US" dirty="0" err="1" smtClean="0"/>
              <a:t>demora</a:t>
            </a:r>
            <a:r>
              <a:rPr lang="en-US" dirty="0" smtClean="0"/>
              <a:t>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recuperação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nunca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3622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63689" y="746449"/>
            <a:ext cx="1050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RECUPERA</a:t>
            </a:r>
            <a:r>
              <a:rPr lang="en-US" sz="2400" b="1" smtClean="0"/>
              <a:t>ÇÃO NO-UNDO/REDO BASEADO EM ATUALIZAÇÃO ADIADA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989045" y="1315616"/>
            <a:ext cx="104502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Considerando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concorr</a:t>
            </a:r>
            <a:r>
              <a:rPr lang="en-US" dirty="0" err="1" smtClean="0"/>
              <a:t>ência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o </a:t>
            </a:r>
            <a:r>
              <a:rPr lang="en-US" dirty="0" err="1" smtClean="0"/>
              <a:t>bloqueio</a:t>
            </a:r>
            <a:r>
              <a:rPr lang="en-US" dirty="0" smtClean="0"/>
              <a:t> </a:t>
            </a:r>
            <a:r>
              <a:rPr lang="en-US" dirty="0" err="1" smtClean="0"/>
              <a:t>estrito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fases</a:t>
            </a:r>
            <a:r>
              <a:rPr lang="en-US" dirty="0" smtClean="0"/>
              <a:t> e </a:t>
            </a:r>
            <a:r>
              <a:rPr lang="en-US" dirty="0" err="1" smtClean="0"/>
              <a:t>considerando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entradas [checkpoint]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incluídas</a:t>
            </a:r>
            <a:r>
              <a:rPr lang="en-US" dirty="0" smtClean="0"/>
              <a:t> no log, </a:t>
            </a:r>
            <a:r>
              <a:rPr lang="en-US" dirty="0" err="1" smtClean="0"/>
              <a:t>temos</a:t>
            </a:r>
            <a:r>
              <a:rPr lang="en-US" dirty="0" smtClean="0"/>
              <a:t> um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algorítmo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RDU_M (</a:t>
            </a:r>
            <a:r>
              <a:rPr lang="en-US" dirty="0" err="1" smtClean="0"/>
              <a:t>recuperação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atualização</a:t>
            </a:r>
            <a:r>
              <a:rPr lang="en-US" dirty="0" smtClean="0"/>
              <a:t> </a:t>
            </a:r>
            <a:r>
              <a:rPr lang="en-US" dirty="0" err="1" smtClean="0"/>
              <a:t>adiada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multiusuário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dirty="0" err="1" smtClean="0"/>
              <a:t>Procedimento</a:t>
            </a:r>
            <a:r>
              <a:rPr lang="en-US" dirty="0" smtClean="0"/>
              <a:t> RDU_M: Use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listas</a:t>
            </a:r>
            <a:r>
              <a:rPr lang="en-US" dirty="0" smtClean="0"/>
              <a:t> de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mantidas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: as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confirmadas</a:t>
            </a:r>
            <a:r>
              <a:rPr lang="en-US" dirty="0" smtClean="0"/>
              <a:t> T </a:t>
            </a:r>
            <a:r>
              <a:rPr lang="en-US" dirty="0" err="1" smtClean="0"/>
              <a:t>desde</a:t>
            </a:r>
            <a:r>
              <a:rPr lang="en-US" dirty="0" smtClean="0"/>
              <a:t> o </a:t>
            </a:r>
            <a:r>
              <a:rPr lang="en-US" dirty="0" err="1" smtClean="0"/>
              <a:t>último</a:t>
            </a:r>
            <a:r>
              <a:rPr lang="en-US" dirty="0" smtClean="0"/>
              <a:t> check point (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confirmação</a:t>
            </a:r>
            <a:r>
              <a:rPr lang="en-US" dirty="0" smtClean="0"/>
              <a:t>) e as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ativas</a:t>
            </a:r>
            <a:r>
              <a:rPr lang="en-US" dirty="0" smtClean="0"/>
              <a:t> T’ (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ativa</a:t>
            </a:r>
            <a:r>
              <a:rPr lang="en-US" dirty="0" smtClean="0"/>
              <a:t>). </a:t>
            </a:r>
            <a:r>
              <a:rPr lang="en-US" dirty="0" err="1" smtClean="0"/>
              <a:t>Refaça</a:t>
            </a:r>
            <a:r>
              <a:rPr lang="en-US" dirty="0" smtClean="0"/>
              <a:t> (REDO)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operações</a:t>
            </a:r>
            <a:r>
              <a:rPr lang="en-US" dirty="0" smtClean="0"/>
              <a:t> WRITE das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confirmadas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gravadas</a:t>
            </a:r>
            <a:r>
              <a:rPr lang="en-US" dirty="0" smtClean="0"/>
              <a:t> no log. As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ativas</a:t>
            </a:r>
            <a:r>
              <a:rPr lang="en-US" dirty="0" smtClean="0"/>
              <a:t> 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confirmaram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efetivamente</a:t>
            </a:r>
            <a:r>
              <a:rPr lang="en-US" dirty="0" smtClean="0"/>
              <a:t> </a:t>
            </a:r>
            <a:r>
              <a:rPr lang="en-US" dirty="0" err="1" smtClean="0"/>
              <a:t>canceladas</a:t>
            </a:r>
            <a:r>
              <a:rPr lang="en-US" dirty="0" smtClean="0"/>
              <a:t> e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submetidas</a:t>
            </a:r>
            <a:r>
              <a:rPr lang="en-US" dirty="0" smtClean="0"/>
              <a:t> de novo.</a:t>
            </a:r>
          </a:p>
          <a:p>
            <a:endParaRPr lang="en-US" dirty="0"/>
          </a:p>
          <a:p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melhorado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percebermos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um item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modificado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confirmada</a:t>
            </a:r>
            <a:r>
              <a:rPr lang="en-US" dirty="0" smtClean="0"/>
              <a:t>,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o REDO da </a:t>
            </a:r>
            <a:r>
              <a:rPr lang="en-US" dirty="0" err="1" smtClean="0"/>
              <a:t>última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 principal </a:t>
            </a:r>
            <a:r>
              <a:rPr lang="en-US" dirty="0" err="1" smtClean="0"/>
              <a:t>benef</a:t>
            </a:r>
            <a:r>
              <a:rPr lang="en-US" dirty="0" err="1" smtClean="0"/>
              <a:t>ício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desfeitas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motivos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1-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registrado</a:t>
            </a:r>
            <a:r>
              <a:rPr lang="en-US" dirty="0" smtClean="0"/>
              <a:t> nada no BD </a:t>
            </a:r>
            <a:r>
              <a:rPr lang="en-US" dirty="0" err="1" smtClean="0"/>
              <a:t>em</a:t>
            </a:r>
            <a:r>
              <a:rPr lang="en-US" dirty="0" smtClean="0"/>
              <a:t> disco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atinja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pont</a:t>
            </a:r>
            <a:r>
              <a:rPr lang="en-US" dirty="0" err="1" smtClean="0"/>
              <a:t>o</a:t>
            </a:r>
            <a:r>
              <a:rPr lang="en-US" dirty="0" smtClean="0"/>
              <a:t> de </a:t>
            </a:r>
            <a:r>
              <a:rPr lang="en-US" dirty="0" err="1" smtClean="0"/>
              <a:t>confirmação</a:t>
            </a:r>
            <a:r>
              <a:rPr lang="en-US" dirty="0" smtClean="0"/>
              <a:t>.</a:t>
            </a:r>
          </a:p>
          <a:p>
            <a:r>
              <a:rPr lang="en-US" dirty="0" smtClean="0"/>
              <a:t>2-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 rollback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cascata</a:t>
            </a:r>
            <a:r>
              <a:rPr lang="en-US" dirty="0" smtClean="0"/>
              <a:t> ,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nunca</a:t>
            </a:r>
            <a:r>
              <a:rPr lang="en-US" dirty="0" smtClean="0"/>
              <a:t> </a:t>
            </a:r>
            <a:r>
              <a:rPr lang="en-US" dirty="0" err="1" smtClean="0"/>
              <a:t>lerá</a:t>
            </a:r>
            <a:r>
              <a:rPr lang="en-US" dirty="0" smtClean="0"/>
              <a:t> o valor de um item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gravado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confirmada</a:t>
            </a:r>
            <a:r>
              <a:rPr lang="en-US" dirty="0" smtClean="0"/>
              <a:t>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8470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63689" y="746449"/>
            <a:ext cx="1050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</a:t>
            </a:r>
            <a:r>
              <a:rPr lang="en-US" sz="2400" b="1" dirty="0" smtClean="0"/>
              <a:t>ÉCNICAS DE RECUPERAÇÃO BASEADAS EM ATUALIZAÇÃO IMEDIATA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989045" y="1315616"/>
            <a:ext cx="104502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Considerando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concorr</a:t>
            </a:r>
            <a:r>
              <a:rPr lang="en-US" dirty="0" err="1" smtClean="0"/>
              <a:t>ência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o </a:t>
            </a:r>
            <a:r>
              <a:rPr lang="en-US" dirty="0" err="1" smtClean="0"/>
              <a:t>bloqueio</a:t>
            </a:r>
            <a:r>
              <a:rPr lang="en-US" dirty="0" smtClean="0"/>
              <a:t> </a:t>
            </a:r>
            <a:r>
              <a:rPr lang="en-US" dirty="0" err="1" smtClean="0"/>
              <a:t>estrito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fases</a:t>
            </a:r>
            <a:r>
              <a:rPr lang="en-US" dirty="0" smtClean="0"/>
              <a:t> e </a:t>
            </a:r>
            <a:r>
              <a:rPr lang="en-US" dirty="0" err="1" smtClean="0"/>
              <a:t>considerando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entradas [checkpoint]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incluídas</a:t>
            </a:r>
            <a:r>
              <a:rPr lang="en-US" dirty="0" smtClean="0"/>
              <a:t> no log, </a:t>
            </a:r>
            <a:r>
              <a:rPr lang="en-US" dirty="0" err="1" smtClean="0"/>
              <a:t>temos</a:t>
            </a:r>
            <a:r>
              <a:rPr lang="en-US" dirty="0" smtClean="0"/>
              <a:t> um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algorítmo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RIU_M(</a:t>
            </a:r>
            <a:r>
              <a:rPr lang="en-US" dirty="0" err="1" smtClean="0"/>
              <a:t>recuperação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atualização</a:t>
            </a:r>
            <a:r>
              <a:rPr lang="en-US" dirty="0" smtClean="0"/>
              <a:t> </a:t>
            </a:r>
            <a:r>
              <a:rPr lang="en-US" dirty="0" err="1" smtClean="0"/>
              <a:t>imediata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multiusuário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dirty="0" err="1" smtClean="0"/>
              <a:t>Procedimento</a:t>
            </a:r>
            <a:r>
              <a:rPr lang="en-US" dirty="0" smtClean="0"/>
              <a:t> RDU_M (UNDO/REDO): Use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listas</a:t>
            </a:r>
            <a:r>
              <a:rPr lang="en-US" dirty="0" smtClean="0"/>
              <a:t> de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mantidas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: as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confirmadas</a:t>
            </a:r>
            <a:r>
              <a:rPr lang="en-US" dirty="0" smtClean="0"/>
              <a:t> T </a:t>
            </a:r>
            <a:r>
              <a:rPr lang="en-US" dirty="0" err="1" smtClean="0"/>
              <a:t>desde</a:t>
            </a:r>
            <a:r>
              <a:rPr lang="en-US" dirty="0" smtClean="0"/>
              <a:t> o </a:t>
            </a:r>
            <a:r>
              <a:rPr lang="en-US" dirty="0" err="1" smtClean="0"/>
              <a:t>último</a:t>
            </a:r>
            <a:r>
              <a:rPr lang="en-US" dirty="0" smtClean="0"/>
              <a:t> check point (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confirmação</a:t>
            </a:r>
            <a:r>
              <a:rPr lang="en-US" dirty="0" smtClean="0"/>
              <a:t>) e as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ativas</a:t>
            </a:r>
            <a:r>
              <a:rPr lang="en-US" dirty="0" smtClean="0"/>
              <a:t> T’ (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ativa</a:t>
            </a:r>
            <a:r>
              <a:rPr lang="en-US" dirty="0" smtClean="0"/>
              <a:t>). </a:t>
            </a:r>
            <a:r>
              <a:rPr lang="en-US" dirty="0" err="1" smtClean="0"/>
              <a:t>Desfaça</a:t>
            </a:r>
            <a:r>
              <a:rPr lang="en-US" dirty="0" smtClean="0"/>
              <a:t> (UNDO)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operações</a:t>
            </a:r>
            <a:r>
              <a:rPr lang="en-US" dirty="0" smtClean="0"/>
              <a:t> WRITE_ITEM das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confirmadas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r>
              <a:rPr lang="en-US" dirty="0" smtClean="0"/>
              <a:t> </a:t>
            </a:r>
            <a:r>
              <a:rPr lang="en-US" dirty="0" err="1" smtClean="0"/>
              <a:t>reversa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gravadas</a:t>
            </a:r>
            <a:r>
              <a:rPr lang="en-US" dirty="0" smtClean="0"/>
              <a:t> no log. </a:t>
            </a:r>
            <a:r>
              <a:rPr lang="en-US" dirty="0" err="1" smtClean="0"/>
              <a:t>Refaça</a:t>
            </a:r>
            <a:r>
              <a:rPr lang="en-US" dirty="0" smtClean="0"/>
              <a:t> (REDO)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write_item</a:t>
            </a:r>
            <a:r>
              <a:rPr lang="en-US" dirty="0" smtClean="0"/>
              <a:t> das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confirmadas</a:t>
            </a:r>
            <a:r>
              <a:rPr lang="en-US" dirty="0" smtClean="0"/>
              <a:t> com base no log,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gravadas</a:t>
            </a:r>
            <a:r>
              <a:rPr lang="en-US" dirty="0" smtClean="0"/>
              <a:t> </a:t>
            </a:r>
            <a:r>
              <a:rPr lang="en-US" dirty="0" err="1" smtClean="0"/>
              <a:t>nele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melhorado</a:t>
            </a:r>
            <a:r>
              <a:rPr lang="en-US" dirty="0" smtClean="0"/>
              <a:t> </a:t>
            </a:r>
            <a:r>
              <a:rPr lang="en-US" dirty="0" err="1" smtClean="0"/>
              <a:t>refazendo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a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autalização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item X e </a:t>
            </a:r>
            <a:r>
              <a:rPr lang="en-US" dirty="0" err="1" smtClean="0"/>
              <a:t>realizando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o UNDO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antigo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 principal </a:t>
            </a:r>
            <a:r>
              <a:rPr lang="en-US" dirty="0" err="1" smtClean="0"/>
              <a:t>benef</a:t>
            </a:r>
            <a:r>
              <a:rPr lang="en-US" dirty="0" err="1" smtClean="0"/>
              <a:t>ício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desfeitas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motivos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1-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registrado</a:t>
            </a:r>
            <a:r>
              <a:rPr lang="en-US" dirty="0" smtClean="0"/>
              <a:t> nada no BD </a:t>
            </a:r>
            <a:r>
              <a:rPr lang="en-US" dirty="0" err="1" smtClean="0"/>
              <a:t>em</a:t>
            </a:r>
            <a:r>
              <a:rPr lang="en-US" dirty="0" smtClean="0"/>
              <a:t> disco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atinja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pont</a:t>
            </a:r>
            <a:r>
              <a:rPr lang="en-US" dirty="0" err="1" smtClean="0"/>
              <a:t>o</a:t>
            </a:r>
            <a:r>
              <a:rPr lang="en-US" dirty="0" smtClean="0"/>
              <a:t> de </a:t>
            </a:r>
            <a:r>
              <a:rPr lang="en-US" dirty="0" err="1" smtClean="0"/>
              <a:t>confirmação</a:t>
            </a:r>
            <a:r>
              <a:rPr lang="en-US" dirty="0" smtClean="0"/>
              <a:t>.</a:t>
            </a:r>
          </a:p>
          <a:p>
            <a:r>
              <a:rPr lang="en-US" dirty="0" smtClean="0"/>
              <a:t>2-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 rollback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cascata</a:t>
            </a:r>
            <a:r>
              <a:rPr lang="en-US" dirty="0" smtClean="0"/>
              <a:t> ,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nunca</a:t>
            </a:r>
            <a:r>
              <a:rPr lang="en-US" dirty="0" smtClean="0"/>
              <a:t> </a:t>
            </a:r>
            <a:r>
              <a:rPr lang="en-US" dirty="0" err="1" smtClean="0"/>
              <a:t>lerá</a:t>
            </a:r>
            <a:r>
              <a:rPr lang="en-US" dirty="0" smtClean="0"/>
              <a:t> o valor de um item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gravado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confirmada</a:t>
            </a:r>
            <a:r>
              <a:rPr lang="en-US" dirty="0" smtClean="0"/>
              <a:t>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75597582"/>
      </p:ext>
    </p:extLst>
  </p:cSld>
  <p:clrMapOvr>
    <a:masterClrMapping/>
  </p:clrMapOvr>
</p:sld>
</file>

<file path=ppt/theme/theme1.xml><?xml version="1.0" encoding="utf-8"?>
<a:theme xmlns:a="http://schemas.openxmlformats.org/drawingml/2006/main" name="Títulos">
  <a:themeElements>
    <a:clrScheme name="Título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Título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Título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698</TotalTime>
  <Words>1459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Century Schoolbook</vt:lpstr>
      <vt:lpstr>Corbel</vt:lpstr>
      <vt:lpstr>Arial</vt:lpstr>
      <vt:lpstr>Títulos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ramalho</dc:creator>
  <cp:lastModifiedBy>lucas ramalho</cp:lastModifiedBy>
  <cp:revision>29</cp:revision>
  <dcterms:created xsi:type="dcterms:W3CDTF">2019-11-17T19:06:26Z</dcterms:created>
  <dcterms:modified xsi:type="dcterms:W3CDTF">2019-11-18T06:45:19Z</dcterms:modified>
</cp:coreProperties>
</file>