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14"/>
  </p:notesMasterIdLst>
  <p:sldIdLst>
    <p:sldId id="256" r:id="rId2"/>
    <p:sldId id="299" r:id="rId3"/>
    <p:sldId id="302" r:id="rId4"/>
    <p:sldId id="300" r:id="rId5"/>
    <p:sldId id="306" r:id="rId6"/>
    <p:sldId id="307" r:id="rId7"/>
    <p:sldId id="309" r:id="rId8"/>
    <p:sldId id="308" r:id="rId9"/>
    <p:sldId id="304" r:id="rId10"/>
    <p:sldId id="305" r:id="rId11"/>
    <p:sldId id="279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1"/>
    <p:restoredTop sz="94707"/>
  </p:normalViewPr>
  <p:slideViewPr>
    <p:cSldViewPr snapToGrid="0" snapToObjects="1">
      <p:cViewPr varScale="1">
        <p:scale>
          <a:sx n="131" d="100"/>
          <a:sy n="131" d="100"/>
        </p:scale>
        <p:origin x="21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C8AA0-4796-AD49-A34F-E6C3BDF4087F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E4555-183B-0146-B101-6201594A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81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4555-183B-0146-B101-6201594A76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5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3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1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0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0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9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3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7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9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6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7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5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gwest@redhat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lennswest/ocpupi4azure/tree/master/ar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933A01-B14F-44ED-9FEB-D0951E691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55846A-63FC-994C-9C4D-8EA8EC2EA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9139" y="892895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UPI ARM Sprint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5E999-08B5-364B-85A6-1D6B27213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654549" cy="1417866"/>
          </a:xfrm>
        </p:spPr>
        <p:txBody>
          <a:bodyPr>
            <a:normAutofit/>
          </a:bodyPr>
          <a:lstStyle/>
          <a:p>
            <a:r>
              <a:rPr lang="en-US" dirty="0"/>
              <a:t>DEMO 4 </a:t>
            </a:r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gwest@redhat.com</a:t>
            </a:r>
            <a:endParaRPr lang="en-US" dirty="0"/>
          </a:p>
          <a:p>
            <a:r>
              <a:rPr lang="en-US" dirty="0"/>
              <a:t>Nov 7,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18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0476D5-96C7-2E47-8C65-65CF40F84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79"/>
            <a:ext cx="10797702" cy="710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5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B6C5-B0BC-284D-B750-03E90299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1C76-5A4E-C342-B33A-483915423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Completed</a:t>
            </a:r>
          </a:p>
          <a:p>
            <a:pPr lvl="1"/>
            <a:r>
              <a:rPr lang="en-US" dirty="0"/>
              <a:t>Ingress Bug – Working</a:t>
            </a:r>
          </a:p>
          <a:p>
            <a:pPr lvl="1"/>
            <a:r>
              <a:rPr lang="en-US" dirty="0"/>
              <a:t>Identity and Access – Working</a:t>
            </a:r>
          </a:p>
          <a:p>
            <a:pPr lvl="1"/>
            <a:r>
              <a:rPr lang="en-US" dirty="0"/>
              <a:t>Registry – Working</a:t>
            </a:r>
          </a:p>
          <a:p>
            <a:pPr lvl="1"/>
            <a:r>
              <a:rPr lang="en-US" dirty="0"/>
              <a:t>Automated changes for resource group name - Working</a:t>
            </a:r>
          </a:p>
          <a:p>
            <a:r>
              <a:rPr lang="en-US" dirty="0"/>
              <a:t>WIP</a:t>
            </a:r>
          </a:p>
          <a:p>
            <a:pPr lvl="1"/>
            <a:r>
              <a:rPr lang="en-US" dirty="0"/>
              <a:t>Stress test installation – 5 Successful </a:t>
            </a:r>
            <a:r>
              <a:rPr lang="en-US" dirty="0" err="1"/>
              <a:t>deploymets</a:t>
            </a:r>
            <a:r>
              <a:rPr lang="en-US" dirty="0"/>
              <a:t> so far)</a:t>
            </a:r>
          </a:p>
          <a:p>
            <a:pPr lvl="1"/>
            <a:r>
              <a:rPr lang="en-US" dirty="0"/>
              <a:t>Identify </a:t>
            </a:r>
            <a:r>
              <a:rPr lang="en-US" dirty="0" err="1"/>
              <a:t>Flakeys</a:t>
            </a:r>
            <a:endParaRPr lang="en-US" dirty="0"/>
          </a:p>
          <a:p>
            <a:pPr lvl="1"/>
            <a:r>
              <a:rPr lang="en-US" dirty="0"/>
              <a:t>Look at PR comments and work to resolve</a:t>
            </a:r>
          </a:p>
          <a:p>
            <a:pPr lvl="1"/>
            <a:r>
              <a:rPr lang="en-US" dirty="0"/>
              <a:t>Merge enhance sanity PR</a:t>
            </a:r>
          </a:p>
          <a:p>
            <a:pPr lvl="1"/>
            <a:r>
              <a:rPr lang="en-US" dirty="0"/>
              <a:t>Work on Bug Reports</a:t>
            </a:r>
          </a:p>
        </p:txBody>
      </p:sp>
    </p:spTree>
    <p:extLst>
      <p:ext uri="{BB962C8B-B14F-4D97-AF65-F5344CB8AC3E}">
        <p14:creationId xmlns:p14="http://schemas.microsoft.com/office/powerpoint/2010/main" val="138561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4662-DEF1-F942-9F6F-F82BD2B5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Where’s it at: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C5B3E-AACC-744E-8BEE-6788FF38C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473" y="1825625"/>
            <a:ext cx="799705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6F95A8-E67A-234E-AD28-B142E36EF402}"/>
              </a:ext>
            </a:extLst>
          </p:cNvPr>
          <p:cNvSpPr txBox="1"/>
          <p:nvPr/>
        </p:nvSpPr>
        <p:spPr>
          <a:xfrm>
            <a:off x="3422822" y="6311900"/>
            <a:ext cx="1110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linkClick r:id="rId3"/>
              </a:rPr>
              <a:t>https://github.com/glennswest/ocpupi4azure/tree/master/arm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4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26BB-F3CC-794E-B569-F2F9BEDF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1B894-202B-9545-9471-B7D58D356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setup-manifests</a:t>
            </a:r>
          </a:p>
          <a:p>
            <a:pPr lvl="1"/>
            <a:r>
              <a:rPr lang="en-US" dirty="0"/>
              <a:t>Remove the </a:t>
            </a:r>
            <a:r>
              <a:rPr lang="en-US" dirty="0" err="1"/>
              <a:t>dns</a:t>
            </a:r>
            <a:r>
              <a:rPr lang="en-US" dirty="0"/>
              <a:t> zones</a:t>
            </a:r>
          </a:p>
          <a:p>
            <a:pPr lvl="1"/>
            <a:r>
              <a:rPr lang="en-US" dirty="0"/>
              <a:t>Preserve order of settings in json</a:t>
            </a:r>
          </a:p>
          <a:p>
            <a:pPr lvl="1"/>
            <a:r>
              <a:rPr lang="en-US" dirty="0"/>
              <a:t>Cleanup formatting of cloud provider json settings</a:t>
            </a:r>
          </a:p>
          <a:p>
            <a:pPr lvl="1"/>
            <a:r>
              <a:rPr lang="en-US" dirty="0"/>
              <a:t>Fix creation date time to be null in proper format.</a:t>
            </a:r>
          </a:p>
          <a:p>
            <a:pPr lvl="1"/>
            <a:r>
              <a:rPr lang="en-US" dirty="0"/>
              <a:t>Delete </a:t>
            </a:r>
            <a:r>
              <a:rPr lang="en-US" dirty="0" err="1"/>
              <a:t>machinesets</a:t>
            </a:r>
            <a:r>
              <a:rPr lang="en-US" dirty="0"/>
              <a:t> in </a:t>
            </a:r>
            <a:r>
              <a:rPr lang="en-US" dirty="0" err="1"/>
              <a:t>gw</a:t>
            </a:r>
            <a:r>
              <a:rPr lang="en-US" dirty="0"/>
              <a:t>/</a:t>
            </a:r>
            <a:r>
              <a:rPr lang="en-US" dirty="0" err="1"/>
              <a:t>openshift</a:t>
            </a:r>
            <a:endParaRPr lang="en-US" dirty="0"/>
          </a:p>
          <a:p>
            <a:pPr lvl="1"/>
            <a:r>
              <a:rPr lang="en-US" dirty="0"/>
              <a:t>Update resource group name in </a:t>
            </a:r>
            <a:r>
              <a:rPr lang="en-US" dirty="0" err="1"/>
              <a:t>gw</a:t>
            </a:r>
            <a:r>
              <a:rPr lang="en-US" dirty="0"/>
              <a:t>/</a:t>
            </a:r>
            <a:r>
              <a:rPr lang="en-US" dirty="0" err="1"/>
              <a:t>openshift</a:t>
            </a:r>
            <a:r>
              <a:rPr lang="en-US" dirty="0"/>
              <a:t> </a:t>
            </a:r>
          </a:p>
          <a:p>
            <a:r>
              <a:rPr lang="en-US" dirty="0"/>
              <a:t>In setup-variables – Automatically set the RHCOS image destination</a:t>
            </a:r>
          </a:p>
          <a:p>
            <a:r>
              <a:rPr lang="en-US" dirty="0"/>
              <a:t>Added </a:t>
            </a:r>
            <a:r>
              <a:rPr lang="en-SG" dirty="0"/>
              <a:t>Standard_D2s_v3, Standard_D4s_v3, Standard_D8s_v3 as available </a:t>
            </a:r>
            <a:r>
              <a:rPr lang="en-SG" dirty="0" err="1"/>
              <a:t>vm</a:t>
            </a:r>
            <a:r>
              <a:rPr lang="en-SG" dirty="0"/>
              <a:t> types in template.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1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40A6-B321-6F4E-9027-41C3B107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Ingress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DB5CD-2B5E-DE4A-B6F4-241BFC81B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Explored various ingress strategies with edge team</a:t>
            </a:r>
          </a:p>
          <a:p>
            <a:r>
              <a:rPr lang="en-US" dirty="0"/>
              <a:t>Changed Ingress to host-network to be </a:t>
            </a:r>
            <a:r>
              <a:rPr lang="en-US" dirty="0" err="1"/>
              <a:t>compatibile</a:t>
            </a:r>
            <a:r>
              <a:rPr lang="en-US" dirty="0"/>
              <a:t> with Azure Load Balancer.</a:t>
            </a:r>
          </a:p>
          <a:p>
            <a:r>
              <a:rPr lang="en-US" dirty="0"/>
              <a:t>Implemented in setup-host-</a:t>
            </a:r>
            <a:r>
              <a:rPr lang="en-US" dirty="0" err="1"/>
              <a:t>network.sh</a:t>
            </a:r>
            <a:endParaRPr lang="en-US" dirty="0"/>
          </a:p>
          <a:p>
            <a:r>
              <a:rPr lang="en-US" dirty="0"/>
              <a:t>Long term node-port may be a better alternative, but currently it appears to require more exploration.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8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81D6-0180-7944-8DCF-7E6F3714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Image/Registry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B0D3-69A2-7641-867E-CD91D255F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OpenShift Image Registry was failing.</a:t>
            </a:r>
          </a:p>
          <a:p>
            <a:r>
              <a:rPr lang="en-US" dirty="0"/>
              <a:t>This was due to trying to use the wrong resource group.</a:t>
            </a:r>
          </a:p>
          <a:p>
            <a:r>
              <a:rPr lang="en-US" dirty="0"/>
              <a:t>Did a cleanup of </a:t>
            </a:r>
            <a:r>
              <a:rPr lang="en-US" dirty="0" err="1"/>
              <a:t>gw</a:t>
            </a:r>
            <a:r>
              <a:rPr lang="en-US" dirty="0"/>
              <a:t>/</a:t>
            </a:r>
            <a:r>
              <a:rPr lang="en-US" dirty="0" err="1"/>
              <a:t>openshift</a:t>
            </a:r>
            <a:r>
              <a:rPr lang="en-US" dirty="0"/>
              <a:t> manifests</a:t>
            </a:r>
          </a:p>
          <a:p>
            <a:r>
              <a:rPr lang="en-US" dirty="0"/>
              <a:t>Added update of </a:t>
            </a:r>
            <a:r>
              <a:rPr lang="en-US" dirty="0" err="1"/>
              <a:t>gw</a:t>
            </a:r>
            <a:r>
              <a:rPr lang="en-US" dirty="0"/>
              <a:t>/</a:t>
            </a:r>
            <a:r>
              <a:rPr lang="en-US" dirty="0" err="1"/>
              <a:t>openshift</a:t>
            </a:r>
            <a:r>
              <a:rPr lang="en-US" dirty="0"/>
              <a:t>/99_cloud-creds-secret.yaml to make sure correct resource group is used.</a:t>
            </a:r>
          </a:p>
        </p:txBody>
      </p:sp>
    </p:spTree>
    <p:extLst>
      <p:ext uri="{BB962C8B-B14F-4D97-AF65-F5344CB8AC3E}">
        <p14:creationId xmlns:p14="http://schemas.microsoft.com/office/powerpoint/2010/main" val="375970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555C-2159-614C-9F35-46ED7662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E20AE-2027-8C4F-AF0C-223071DE3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as little as 2 compute nodes (Limited by Ingress Operator)</a:t>
            </a:r>
          </a:p>
          <a:p>
            <a:r>
              <a:rPr lang="en-US" dirty="0"/>
              <a:t>Fixed </a:t>
            </a:r>
            <a:r>
              <a:rPr lang="en-US" dirty="0" err="1"/>
              <a:t>Standard_DSx</a:t>
            </a:r>
            <a:r>
              <a:rPr lang="en-US" dirty="0"/>
              <a:t> (DS3) storage type</a:t>
            </a:r>
          </a:p>
          <a:p>
            <a:r>
              <a:rPr lang="en-US" dirty="0"/>
              <a:t>Added a abort of ARM Deployment failed (BZ Reported a failed on bootstrap, when the reality the deployment Failed)</a:t>
            </a:r>
          </a:p>
          <a:p>
            <a:r>
              <a:rPr lang="en-US" dirty="0"/>
              <a:t>Added missing install-</a:t>
            </a:r>
            <a:r>
              <a:rPr lang="en-US" dirty="0" err="1"/>
              <a:t>config.yaml.example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D537-6CD6-2A4D-B95F-76508A57E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Tiny Deploy Tested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3CA122-A02F-2747-AFD5-8870E0610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799"/>
            <a:ext cx="4161817" cy="4348163"/>
          </a:xfrm>
        </p:spPr>
        <p:txBody>
          <a:bodyPr/>
          <a:lstStyle/>
          <a:p>
            <a:r>
              <a:rPr lang="en-US" dirty="0"/>
              <a:t>2 Compute Nodes</a:t>
            </a:r>
          </a:p>
          <a:p>
            <a:r>
              <a:rPr lang="en-US" dirty="0"/>
              <a:t>Standard_D2s_v3 </a:t>
            </a:r>
            <a:r>
              <a:rPr lang="en-US" dirty="0" err="1"/>
              <a:t>vm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BD89B2-AFD1-3648-AF15-F323461A1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641" y="1027906"/>
            <a:ext cx="7567409" cy="608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9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1361-715B-F74B-9CAE-2505DC57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Tiny Deploy - </a:t>
            </a:r>
            <a:r>
              <a:rPr lang="en-US" dirty="0" err="1"/>
              <a:t>Succes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F3DDD-4CB9-AA43-B6B4-F2E868C1B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58" y="1450485"/>
            <a:ext cx="10684213" cy="490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C506-5C6A-E34C-B979-0F8EF56A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Tiny Deploy - Max Out Utilization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D6B1D9-0D92-E44D-BAEA-A1F62DCA0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550" y="1381328"/>
            <a:ext cx="8736750" cy="547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5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8AEA7C-CFAA-7545-9810-8BE8E1510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6" y="-1"/>
            <a:ext cx="10827425" cy="712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7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37628</TotalTime>
  <Words>340</Words>
  <Application>Microsoft Macintosh PowerPoint</Application>
  <PresentationFormat>Widescreen</PresentationFormat>
  <Paragraphs>49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UPI ARM Sprint Demo</vt:lpstr>
      <vt:lpstr>Changes </vt:lpstr>
      <vt:lpstr>Fixed Ingress Bug</vt:lpstr>
      <vt:lpstr>Fixed Image/Registry Bug</vt:lpstr>
      <vt:lpstr>Bug Fixes</vt:lpstr>
      <vt:lpstr>New Tiny Deploy Tested</vt:lpstr>
      <vt:lpstr>Tiny Deploy - Succes</vt:lpstr>
      <vt:lpstr>Tiny Deploy - Max Out Utilization</vt:lpstr>
      <vt:lpstr>PowerPoint Presentation</vt:lpstr>
      <vt:lpstr>PowerPoint Presentation</vt:lpstr>
      <vt:lpstr>Current Status</vt:lpstr>
      <vt:lpstr>Where’s it at: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UPI ARM Sprint Demo</dc:title>
  <dc:creator>Glenn West</dc:creator>
  <cp:lastModifiedBy>Glenn West</cp:lastModifiedBy>
  <cp:revision>53</cp:revision>
  <dcterms:created xsi:type="dcterms:W3CDTF">2019-10-11T13:49:34Z</dcterms:created>
  <dcterms:modified xsi:type="dcterms:W3CDTF">2019-11-07T07:01:02Z</dcterms:modified>
</cp:coreProperties>
</file>