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7"/>
  </p:notesMasterIdLst>
  <p:sldIdLst>
    <p:sldId id="256" r:id="rId2"/>
    <p:sldId id="291" r:id="rId3"/>
    <p:sldId id="296" r:id="rId4"/>
    <p:sldId id="299" r:id="rId5"/>
    <p:sldId id="300" r:id="rId6"/>
    <p:sldId id="301" r:id="rId7"/>
    <p:sldId id="302" r:id="rId8"/>
    <p:sldId id="297" r:id="rId9"/>
    <p:sldId id="303" r:id="rId10"/>
    <p:sldId id="304" r:id="rId11"/>
    <p:sldId id="305" r:id="rId12"/>
    <p:sldId id="311" r:id="rId13"/>
    <p:sldId id="306" r:id="rId14"/>
    <p:sldId id="307" r:id="rId15"/>
    <p:sldId id="308" r:id="rId16"/>
    <p:sldId id="309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279" r:id="rId34"/>
    <p:sldId id="295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809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8AA0-4796-AD49-A34F-E6C3BDF4087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4555-183B-0146-B101-6201594A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4555-183B-0146-B101-6201594A7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west@redhat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3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/>
              <a:t>Oct 25, </a:t>
            </a:r>
            <a:r>
              <a:rPr lang="en-US" dirty="0"/>
              <a:t>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91F-DADD-F348-818A-C50983A6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Created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94EDB-0E34-2C44-AE70-15E1BD13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7" y="1897808"/>
            <a:ext cx="10742023" cy="37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40856-37BD-834C-B2C2-F5D0F0E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Detail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E7B11-53A8-3344-96AA-7B7317F7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4" y="1920238"/>
            <a:ext cx="10436029" cy="42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D15A-B3CF-C241-A61E-F7543EC3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0B67-A207-494A-AAC2-BEDC49CA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4.2 GA Code</a:t>
            </a:r>
          </a:p>
          <a:p>
            <a:r>
              <a:rPr lang="en-US" dirty="0"/>
              <a:t>Azure Cloud Provider WIP</a:t>
            </a:r>
          </a:p>
          <a:p>
            <a:pPr lvl="1"/>
            <a:r>
              <a:rPr lang="en-US" dirty="0"/>
              <a:t>Identity Created</a:t>
            </a:r>
          </a:p>
          <a:p>
            <a:pPr lvl="1"/>
            <a:r>
              <a:rPr lang="en-US" dirty="0"/>
              <a:t>Service Principle Used</a:t>
            </a:r>
          </a:p>
          <a:p>
            <a:pPr lvl="1"/>
            <a:r>
              <a:rPr lang="en-US" dirty="0" err="1"/>
              <a:t>Manfests</a:t>
            </a:r>
            <a:r>
              <a:rPr lang="en-US" dirty="0"/>
              <a:t> manually changed – Resource Group/identity </a:t>
            </a:r>
            <a:r>
              <a:rPr lang="en-US" dirty="0" err="1"/>
              <a:t>releated</a:t>
            </a:r>
            <a:endParaRPr lang="en-US" dirty="0"/>
          </a:p>
          <a:p>
            <a:pPr lvl="1"/>
            <a:r>
              <a:rPr lang="en-US" dirty="0"/>
              <a:t>Fixed Mentioned above</a:t>
            </a:r>
          </a:p>
        </p:txBody>
      </p:sp>
    </p:spTree>
    <p:extLst>
      <p:ext uri="{BB962C8B-B14F-4D97-AF65-F5344CB8AC3E}">
        <p14:creationId xmlns:p14="http://schemas.microsoft.com/office/powerpoint/2010/main" val="29602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0CD48-190B-574C-AF86-00219D1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6" y="0"/>
            <a:ext cx="966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DBAD8-1A80-1749-BC89-8AE51465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82" y="0"/>
            <a:ext cx="9499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4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4F5CB-2805-0A49-9CB6-184EDCC6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19" y="0"/>
            <a:ext cx="9537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58C7F-60A7-9D4C-A0E7-88CC95D7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0" y="0"/>
            <a:ext cx="9548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18CAA-2798-2940-B297-C4ABE875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160"/>
            <a:ext cx="10934700" cy="157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B39B8-4C7F-D44B-BE5A-08E48B79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04143"/>
            <a:ext cx="9474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6888D-D632-3B41-B814-A6922EBB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3" y="0"/>
            <a:ext cx="9621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F7481-EA2F-2249-A8DC-DAB85592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52" y="0"/>
            <a:ext cx="957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trike="sngStrike" dirty="0"/>
              <a:t>Delete the Bootstrap Ignition after successful bootstrap</a:t>
            </a:r>
          </a:p>
          <a:p>
            <a:r>
              <a:rPr lang="en-SG" strike="sngStrike" dirty="0"/>
              <a:t>Fix wildcard app load </a:t>
            </a:r>
            <a:r>
              <a:rPr lang="en-SG" strike="sngStrike" dirty="0" err="1"/>
              <a:t>balacer</a:t>
            </a:r>
            <a:r>
              <a:rPr lang="en-SG" strike="sngStrike" dirty="0"/>
              <a:t> - size 2</a:t>
            </a:r>
          </a:p>
          <a:p>
            <a:r>
              <a:rPr lang="en-SG" dirty="0"/>
              <a:t>Add azure cloud provider - size 3 – In </a:t>
            </a:r>
            <a:r>
              <a:rPr lang="en-SG" dirty="0" err="1"/>
              <a:t>Progresss</a:t>
            </a:r>
            <a:r>
              <a:rPr lang="en-SG" dirty="0"/>
              <a:t> – Pending Blocker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5A1B2-E39C-084A-8DA7-8AB00382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50" y="0"/>
            <a:ext cx="9480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8C3A9-4AB8-7041-AC42-310B0530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73" y="0"/>
            <a:ext cx="953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4B47-EC43-1C4E-9966-D82489B7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0"/>
            <a:ext cx="957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8E2D-845E-8B41-B58F-91DB9773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9" y="0"/>
            <a:ext cx="9521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96025-583C-3748-A8FD-6A951A4B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49" y="0"/>
            <a:ext cx="955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1EC78-8EFC-B94C-B07A-E9246F07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12" y="0"/>
            <a:ext cx="950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0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E7C5B-8C12-2D49-930E-D1118783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05" y="0"/>
            <a:ext cx="962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971090-7B99-1E4C-AB24-8468514B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9" y="0"/>
            <a:ext cx="9521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D5AC2-8A0C-364E-9C58-9C6E246B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34" y="0"/>
            <a:ext cx="9871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9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E1FFD-3802-0944-9037-E1907116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0" y="0"/>
            <a:ext cx="1211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CD2-6A8A-0F4F-85E4-83F955BD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</a:t>
            </a:r>
            <a:r>
              <a:rPr lang="en-US" dirty="0" err="1"/>
              <a:t>bootstrap.ign</a:t>
            </a:r>
            <a:r>
              <a:rPr lang="en-US" dirty="0"/>
              <a:t> after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6639C-2815-8B41-A377-58BC69B6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3610"/>
            <a:ext cx="10515600" cy="2275367"/>
          </a:xfrm>
        </p:spPr>
      </p:pic>
    </p:spTree>
    <p:extLst>
      <p:ext uri="{BB962C8B-B14F-4D97-AF65-F5344CB8AC3E}">
        <p14:creationId xmlns:p14="http://schemas.microsoft.com/office/powerpoint/2010/main" val="427170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24619-A232-B041-9D6D-201A8C71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159000"/>
            <a:ext cx="9055100" cy="254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30F2FD-BFAA-7549-8617-D95C8736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Credential crashed a few times</a:t>
            </a:r>
          </a:p>
        </p:txBody>
      </p:sp>
    </p:spTree>
    <p:extLst>
      <p:ext uri="{BB962C8B-B14F-4D97-AF65-F5344CB8AC3E}">
        <p14:creationId xmlns:p14="http://schemas.microsoft.com/office/powerpoint/2010/main" val="293373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837BD8-F960-5E4C-9748-AF2237FC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50" y="0"/>
            <a:ext cx="894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3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DD57A-A358-904F-A719-59F4BD3F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10" y="0"/>
            <a:ext cx="10393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7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Initial Overview Presentation Created – Will keep it updated</a:t>
            </a:r>
          </a:p>
          <a:p>
            <a:pPr lvl="1"/>
            <a:r>
              <a:rPr lang="en-US" dirty="0"/>
              <a:t>Initial Proof of concept on setup of cloud provider testing in progress</a:t>
            </a:r>
          </a:p>
          <a:p>
            <a:r>
              <a:rPr lang="en-US" dirty="0"/>
              <a:t>New Cards</a:t>
            </a:r>
          </a:p>
          <a:p>
            <a:pPr lvl="1"/>
            <a:r>
              <a:rPr lang="en-US" dirty="0"/>
              <a:t>Move to 4.3</a:t>
            </a:r>
          </a:p>
          <a:p>
            <a:pPr lvl="1"/>
            <a:r>
              <a:rPr lang="en-US" dirty="0"/>
              <a:t>Automate the manifests changes for identity, and resource group name</a:t>
            </a:r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280-DC34-3545-B5A9-017811B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F54-FC07-5241-9279-725B9F74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  <a:p>
            <a:pPr lvl="1"/>
            <a:r>
              <a:rPr lang="en-US" dirty="0"/>
              <a:t>Cluster not booting due to manifests missing </a:t>
            </a:r>
          </a:p>
          <a:p>
            <a:pPr lvl="1"/>
            <a:r>
              <a:rPr lang="en-US" dirty="0" err="1"/>
              <a:t>Qouta</a:t>
            </a:r>
            <a:r>
              <a:rPr lang="en-US" dirty="0"/>
              <a:t> issues resolved.</a:t>
            </a:r>
          </a:p>
          <a:p>
            <a:r>
              <a:rPr lang="en-US" dirty="0"/>
              <a:t>Blockers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26BB-F3CC-794E-B569-F2F9BEDF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App/</a:t>
            </a:r>
            <a:r>
              <a:rPr lang="en-US" dirty="0" err="1"/>
              <a:t>InfraLB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B894-202B-9545-9471-B7D58D35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Wildcard Zone Parameter</a:t>
            </a:r>
          </a:p>
          <a:p>
            <a:r>
              <a:rPr lang="en-US" dirty="0"/>
              <a:t>Removed references to Wildcard zone parameter</a:t>
            </a:r>
          </a:p>
          <a:p>
            <a:r>
              <a:rPr lang="en-US" dirty="0"/>
              <a:t>Changed interface name to </a:t>
            </a:r>
            <a:r>
              <a:rPr lang="en-US" dirty="0" err="1"/>
              <a:t>resourceGroup</a:t>
            </a:r>
            <a:r>
              <a:rPr lang="en-US" dirty="0"/>
              <a:t>()App </a:t>
            </a:r>
            <a:r>
              <a:rPr lang="en-US" dirty="0" err="1"/>
              <a:t>ie</a:t>
            </a:r>
            <a:r>
              <a:rPr lang="en-US" dirty="0"/>
              <a:t> gswx1app</a:t>
            </a:r>
          </a:p>
          <a:p>
            <a:r>
              <a:rPr lang="en-US" dirty="0"/>
              <a:t>Changed setup script to </a:t>
            </a:r>
            <a:r>
              <a:rPr lang="en-US" dirty="0" err="1"/>
              <a:t>precreate</a:t>
            </a:r>
            <a:r>
              <a:rPr lang="en-US" dirty="0"/>
              <a:t> the public IP for the </a:t>
            </a:r>
            <a:r>
              <a:rPr lang="en-US" dirty="0" err="1"/>
              <a:t>InfraLB</a:t>
            </a:r>
            <a:endParaRPr lang="en-US" dirty="0"/>
          </a:p>
          <a:p>
            <a:r>
              <a:rPr lang="en-US" dirty="0"/>
              <a:t>Added name of app </a:t>
            </a:r>
            <a:r>
              <a:rPr lang="en-US" dirty="0" err="1"/>
              <a:t>loadbalancer</a:t>
            </a:r>
            <a:r>
              <a:rPr lang="en-US" dirty="0"/>
              <a:t> to parameters for node creation</a:t>
            </a:r>
          </a:p>
          <a:p>
            <a:r>
              <a:rPr lang="en-US" dirty="0"/>
              <a:t>In node template added the </a:t>
            </a:r>
            <a:r>
              <a:rPr lang="en-US" dirty="0" err="1"/>
              <a:t>ip</a:t>
            </a:r>
            <a:r>
              <a:rPr lang="en-US" dirty="0"/>
              <a:t> into the app </a:t>
            </a:r>
            <a:r>
              <a:rPr lang="en-US" dirty="0" err="1"/>
              <a:t>loadbalancer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4C52-28AF-144E-AF25-D7B3519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IP For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2447B-662C-2645-ADF2-CBAFB5E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261394"/>
            <a:ext cx="10172700" cy="3479800"/>
          </a:xfrm>
        </p:spPr>
      </p:pic>
    </p:spTree>
    <p:extLst>
      <p:ext uri="{BB962C8B-B14F-4D97-AF65-F5344CB8AC3E}">
        <p14:creationId xmlns:p14="http://schemas.microsoft.com/office/powerpoint/2010/main" val="28143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B1-2B5D-C64A-9C16-1BF31A3A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AppLoad</a:t>
            </a:r>
            <a:r>
              <a:rPr lang="en-US" dirty="0"/>
              <a:t> Balancer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76147-4D82-3A4B-988E-8A40DF167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8730"/>
            <a:ext cx="10515600" cy="2625128"/>
          </a:xfrm>
        </p:spPr>
      </p:pic>
    </p:spTree>
    <p:extLst>
      <p:ext uri="{BB962C8B-B14F-4D97-AF65-F5344CB8AC3E}">
        <p14:creationId xmlns:p14="http://schemas.microsoft.com/office/powerpoint/2010/main" val="36431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252-4C01-7544-9251-16A1836D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Load Balancer Hosts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AE78-1014-4649-803C-8BB712805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598" y="1825625"/>
            <a:ext cx="6022804" cy="4351338"/>
          </a:xfrm>
        </p:spPr>
      </p:pic>
    </p:spTree>
    <p:extLst>
      <p:ext uri="{BB962C8B-B14F-4D97-AF65-F5344CB8AC3E}">
        <p14:creationId xmlns:p14="http://schemas.microsoft.com/office/powerpoint/2010/main" val="379615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138-DDCC-9344-9653-60555FFA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2E6-C4BB-234C-81BB-80AA3CC0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readme.md</a:t>
            </a:r>
            <a:r>
              <a:rPr lang="en-US" dirty="0"/>
              <a:t> to point to overview</a:t>
            </a:r>
          </a:p>
          <a:p>
            <a:r>
              <a:rPr lang="en-US" dirty="0"/>
              <a:t>Make region a environment variable</a:t>
            </a:r>
          </a:p>
          <a:p>
            <a:r>
              <a:rPr lang="en-US" dirty="0"/>
              <a:t>Change default region to Central US</a:t>
            </a:r>
          </a:p>
          <a:p>
            <a:r>
              <a:rPr lang="en-US" dirty="0"/>
              <a:t>Change to use </a:t>
            </a:r>
            <a:r>
              <a:rPr lang="en-US" dirty="0" err="1"/>
              <a:t>rhcos.vhd</a:t>
            </a:r>
            <a:r>
              <a:rPr lang="en-US" dirty="0"/>
              <a:t> internally after copy of image</a:t>
            </a:r>
          </a:p>
          <a:p>
            <a:r>
              <a:rPr lang="en-US" dirty="0"/>
              <a:t>Switch to use </a:t>
            </a:r>
            <a:r>
              <a:rPr lang="en-US" dirty="0" err="1"/>
              <a:t>ga</a:t>
            </a:r>
            <a:r>
              <a:rPr lang="en-US" dirty="0"/>
              <a:t> 4.2 </a:t>
            </a:r>
            <a:r>
              <a:rPr lang="en-US" dirty="0" err="1"/>
              <a:t>rhcos</a:t>
            </a:r>
            <a:r>
              <a:rPr lang="en-US" dirty="0"/>
              <a:t>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51D3-F382-BD4E-9BC7-3A82FBFE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626C-4564-0B43-9EF6-0E485A48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use user-assigned identity</a:t>
            </a:r>
          </a:p>
          <a:p>
            <a:r>
              <a:rPr lang="en-US" dirty="0"/>
              <a:t>Change the version for </a:t>
            </a:r>
            <a:r>
              <a:rPr lang="en-US" dirty="0" err="1"/>
              <a:t>vm</a:t>
            </a:r>
            <a:r>
              <a:rPr lang="en-US" dirty="0"/>
              <a:t> api version to 2018-06-01</a:t>
            </a:r>
          </a:p>
          <a:p>
            <a:r>
              <a:rPr lang="en-US" dirty="0"/>
              <a:t>Add in to </a:t>
            </a:r>
            <a:r>
              <a:rPr lang="en-US" dirty="0" err="1"/>
              <a:t>azsetup</a:t>
            </a:r>
            <a:r>
              <a:rPr lang="en-US" dirty="0"/>
              <a:t> the creation of the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Added in login in to service principle via </a:t>
            </a:r>
            <a:r>
              <a:rPr lang="en-US" dirty="0" err="1"/>
              <a:t>osServicePrinciple.json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0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19503</TotalTime>
  <Words>327</Words>
  <Application>Microsoft Macintosh PowerPoint</Application>
  <PresentationFormat>Widescreen</PresentationFormat>
  <Paragraphs>58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UPI ARM Sprint Demo</vt:lpstr>
      <vt:lpstr>WIP</vt:lpstr>
      <vt:lpstr>Cleanup bootstrap.ign after ignition</vt:lpstr>
      <vt:lpstr>Changes to App/InfraLB</vt:lpstr>
      <vt:lpstr>Wildcard IP For Apps</vt:lpstr>
      <vt:lpstr>AppLoad Balancer</vt:lpstr>
      <vt:lpstr>App Load Balancer Hosts</vt:lpstr>
      <vt:lpstr>Minor Enhancements</vt:lpstr>
      <vt:lpstr>Cloud Provider</vt:lpstr>
      <vt:lpstr>Identity Created</vt:lpstr>
      <vt:lpstr>Identity Detail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Credential crashed a few times</vt:lpstr>
      <vt:lpstr>PowerPoint Presentation</vt:lpstr>
      <vt:lpstr>PowerPoint Presentation</vt:lpstr>
      <vt:lpstr>Current Status</vt:lpstr>
      <vt:lpstr>Resolved Issues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41</cp:revision>
  <dcterms:created xsi:type="dcterms:W3CDTF">2019-10-11T13:49:34Z</dcterms:created>
  <dcterms:modified xsi:type="dcterms:W3CDTF">2019-10-25T16:55:46Z</dcterms:modified>
</cp:coreProperties>
</file>