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91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79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/>
              <a:t>DEMO 2 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DD8-2DA8-DB49-8DA7-6D86EA37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Move to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6410-39B3-7243-B1CE-8924B68C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Folder structure to be version independent</a:t>
            </a:r>
          </a:p>
          <a:p>
            <a:r>
              <a:rPr lang="en-US" dirty="0"/>
              <a:t>Added nightly build “Internal” script to pull installer</a:t>
            </a:r>
          </a:p>
          <a:p>
            <a:r>
              <a:rPr lang="en-US" dirty="0"/>
              <a:t>Changed </a:t>
            </a:r>
            <a:r>
              <a:rPr lang="en-US" dirty="0" err="1"/>
              <a:t>rhcos</a:t>
            </a:r>
            <a:r>
              <a:rPr lang="en-US" dirty="0"/>
              <a:t> version and storage account source</a:t>
            </a:r>
          </a:p>
          <a:p>
            <a:r>
              <a:rPr lang="en-US" dirty="0"/>
              <a:t>Change scripts to reflect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2BCEE-AE08-6943-84D9-C135742D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59" y="4181021"/>
            <a:ext cx="5194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DE80-6213-CE47-947E-E375CDE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version of OpenShift for ARM UPI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A3E6-62FC-4E4E-AD6B-51E68A1A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RHCOS Image name in </a:t>
            </a:r>
            <a:r>
              <a:rPr lang="en-SG" dirty="0" err="1"/>
              <a:t>azuredeploy.parameters.json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US" dirty="0"/>
              <a:t>Change image variable in </a:t>
            </a:r>
            <a:r>
              <a:rPr lang="en-US" dirty="0" err="1"/>
              <a:t>set_azarm.sh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E0E7A-AB07-BC43-AC44-2655EB55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60" y="2327003"/>
            <a:ext cx="8864600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1FD84-8811-6744-A2D1-D64ADE9A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74" y="5194119"/>
            <a:ext cx="6273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1B27-BE3B-D94A-85E3-7F79E7DC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4.2 Nightly Deployment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35C0F-4B54-774D-8263-7DEB6A0C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213"/>
            <a:ext cx="10515600" cy="3436162"/>
          </a:xfrm>
        </p:spPr>
      </p:pic>
    </p:spTree>
    <p:extLst>
      <p:ext uri="{BB962C8B-B14F-4D97-AF65-F5344CB8AC3E}">
        <p14:creationId xmlns:p14="http://schemas.microsoft.com/office/powerpoint/2010/main" val="20860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  <a:p>
            <a:pPr lvl="1"/>
            <a:r>
              <a:rPr lang="en-US" dirty="0"/>
              <a:t>Internal Load Balancer is Fixed and Working</a:t>
            </a:r>
          </a:p>
          <a:p>
            <a:r>
              <a:rPr lang="en-US" dirty="0"/>
              <a:t>Not Done/Not Working: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not working to masters/nodes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92-AD31-E845-AB21-78384120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3014-E739-064F-9438-84A78518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strike="sngStrike" dirty="0"/>
              <a:t>Reconfigure internal load balancer to handle node boots - size 2</a:t>
            </a:r>
          </a:p>
          <a:p>
            <a:r>
              <a:rPr lang="en-SG" dirty="0"/>
              <a:t>Fix wildcard app load </a:t>
            </a:r>
            <a:r>
              <a:rPr lang="en-SG" dirty="0" err="1"/>
              <a:t>balacer</a:t>
            </a:r>
            <a:r>
              <a:rPr lang="en-SG" dirty="0"/>
              <a:t> - size 2</a:t>
            </a:r>
          </a:p>
          <a:p>
            <a:r>
              <a:rPr lang="en-SG" strike="sngStrike" dirty="0"/>
              <a:t>Chance scripts to parametrise resource group name - size 1</a:t>
            </a:r>
          </a:p>
          <a:p>
            <a:r>
              <a:rPr lang="en-SG" strike="sngStrike" dirty="0"/>
              <a:t>Change to use 4.2 </a:t>
            </a:r>
            <a:r>
              <a:rPr lang="en-SG" strike="sngStrike" dirty="0" err="1"/>
              <a:t>nightlies</a:t>
            </a:r>
            <a:r>
              <a:rPr lang="en-SG" strike="sngStrike" dirty="0"/>
              <a:t> - size 2</a:t>
            </a:r>
          </a:p>
          <a:p>
            <a:r>
              <a:rPr lang="en-SG" dirty="0"/>
              <a:t>Add azure cloud provider - size 3</a:t>
            </a:r>
          </a:p>
          <a:p>
            <a:r>
              <a:rPr lang="en-SG" dirty="0" err="1"/>
              <a:t>Dns</a:t>
            </a:r>
            <a:r>
              <a:rPr lang="en-SG" dirty="0"/>
              <a:t> local or automation - size 2</a:t>
            </a:r>
          </a:p>
          <a:p>
            <a:r>
              <a:rPr lang="en-SG" dirty="0"/>
              <a:t>Add bastion for debug - size 1</a:t>
            </a:r>
          </a:p>
          <a:p>
            <a:r>
              <a:rPr lang="en-SG" dirty="0"/>
              <a:t>Work to support ci of azure arm </a:t>
            </a:r>
            <a:r>
              <a:rPr lang="en-SG" dirty="0" err="1"/>
              <a:t>upi</a:t>
            </a:r>
            <a:r>
              <a:rPr lang="en-SG" dirty="0"/>
              <a:t> - need help from someone who does ci</a:t>
            </a:r>
          </a:p>
          <a:p>
            <a:r>
              <a:rPr lang="en-SG" dirty="0" err="1"/>
              <a:t>Cleanup</a:t>
            </a:r>
            <a:r>
              <a:rPr lang="en-SG" dirty="0"/>
              <a:t> of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A71-F784-084F-BA72-DE44DCC2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Created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9A931-AA83-404E-8AA9-CC8F12C8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925"/>
            <a:ext cx="10515600" cy="3760737"/>
          </a:xfrm>
        </p:spPr>
      </p:pic>
    </p:spTree>
    <p:extLst>
      <p:ext uri="{BB962C8B-B14F-4D97-AF65-F5344CB8AC3E}">
        <p14:creationId xmlns:p14="http://schemas.microsoft.com/office/powerpoint/2010/main" val="39884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5FC6-1510-B349-87C3-8BC348B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-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492ED-03E1-114F-A7CF-9552D214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309" y="1825625"/>
            <a:ext cx="7657382" cy="4351338"/>
          </a:xfrm>
        </p:spPr>
      </p:pic>
    </p:spTree>
    <p:extLst>
      <p:ext uri="{BB962C8B-B14F-4D97-AF65-F5344CB8AC3E}">
        <p14:creationId xmlns:p14="http://schemas.microsoft.com/office/powerpoint/2010/main" val="213811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12285-5B61-2C4A-8C5F-FA76A517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 – Backend Pool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47DBCE-9BF7-0640-A09F-2182AA9E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81" y="1825625"/>
            <a:ext cx="5490237" cy="4351338"/>
          </a:xfrm>
        </p:spPr>
      </p:pic>
    </p:spTree>
    <p:extLst>
      <p:ext uri="{BB962C8B-B14F-4D97-AF65-F5344CB8AC3E}">
        <p14:creationId xmlns:p14="http://schemas.microsoft.com/office/powerpoint/2010/main" val="404036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931-F7A4-8A46-999C-9DD1B5B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r>
              <a:rPr lang="en-US" dirty="0"/>
              <a:t> Issue – 4.1 Flake?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0EB8-EA34-F04D-AC33-85A227596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724" y="1539512"/>
            <a:ext cx="6503835" cy="4823950"/>
          </a:xfrm>
        </p:spPr>
      </p:pic>
    </p:spTree>
    <p:extLst>
      <p:ext uri="{BB962C8B-B14F-4D97-AF65-F5344CB8AC3E}">
        <p14:creationId xmlns:p14="http://schemas.microsoft.com/office/powerpoint/2010/main" val="19730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4DC-DE51-3A47-894C-160202D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masters seem 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EADA4-1AA7-B34F-9C3C-379036E7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661" y="1825625"/>
            <a:ext cx="5940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6A8-EE8E-C84C-A70F-B1430EE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118E-2C6B-EA49-952C-EBE3D4AA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Azure (VHD) VM Images are just stored in a storage account</a:t>
            </a:r>
          </a:p>
          <a:p>
            <a:r>
              <a:rPr lang="en-US" dirty="0"/>
              <a:t>Every time you run the ARM template due to this we must “copy” the image into the resource group used by the ARM template</a:t>
            </a:r>
          </a:p>
          <a:p>
            <a:r>
              <a:rPr lang="en-US" dirty="0"/>
              <a:t>Note that a normal “RHEL” Image has a different mechanism, that effectively includes distribution of images to all av zones, and speeds up the </a:t>
            </a:r>
            <a:r>
              <a:rPr lang="en-US" dirty="0" err="1"/>
              <a:t>vm</a:t>
            </a:r>
            <a:r>
              <a:rPr lang="en-US" dirty="0"/>
              <a:t> spin up. (10-20 minutes of extra time for storage account)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E822-542C-1F49-B11B-7CF87CE9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1434"/>
            <a:ext cx="1108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668-8ACA-5C46-BBD5-9054B53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– </a:t>
            </a:r>
            <a:r>
              <a:rPr lang="en-US" dirty="0" err="1"/>
              <a:t>Parametertised</a:t>
            </a:r>
            <a:r>
              <a:rPr lang="en-US" dirty="0"/>
              <a:t>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53C-186A-3941-8F79-A6DF1E6A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have been changed to support giving the resource group on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F500A-09F3-3143-80EA-20C511F9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3266456"/>
            <a:ext cx="4921431" cy="9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329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UPI ARM Sprint Demo</vt:lpstr>
      <vt:lpstr>WIP</vt:lpstr>
      <vt:lpstr>Internal Load Balancer – Created </vt:lpstr>
      <vt:lpstr>Internal Load Balancer - Working</vt:lpstr>
      <vt:lpstr>Internal Load Balancer – Backend Pool</vt:lpstr>
      <vt:lpstr>Kubelet Issue – 4.1 Flake?</vt:lpstr>
      <vt:lpstr>Other masters seem ok</vt:lpstr>
      <vt:lpstr>Azure VHD</vt:lpstr>
      <vt:lpstr>Card – Parametertised scripts</vt:lpstr>
      <vt:lpstr>Card – Move to 4.2</vt:lpstr>
      <vt:lpstr>Change version of OpenShift for ARM UPI</vt:lpstr>
      <vt:lpstr>First 4.2 Nightly Deployment Success</vt:lpstr>
      <vt:lpstr>Current Status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17</cp:revision>
  <dcterms:created xsi:type="dcterms:W3CDTF">2019-10-11T13:49:34Z</dcterms:created>
  <dcterms:modified xsi:type="dcterms:W3CDTF">2019-10-16T16:42:18Z</dcterms:modified>
</cp:coreProperties>
</file>