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84" r:id="rId22"/>
    <p:sldId id="276" r:id="rId23"/>
    <p:sldId id="277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8" y="892894"/>
            <a:ext cx="6857937" cy="332175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AZURE OpenShift UPI(User Provisioned Infrastructure)</a:t>
            </a:r>
            <a:br>
              <a:rPr lang="en-US" sz="5400" dirty="0"/>
            </a:br>
            <a:r>
              <a:rPr lang="en-US" sz="5400" dirty="0"/>
              <a:t>ARM Template</a:t>
            </a:r>
            <a:br>
              <a:rPr lang="en-US" sz="5400" dirty="0"/>
            </a:br>
            <a:r>
              <a:rPr lang="en-US" sz="5400" dirty="0"/>
              <a:t>Overview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18,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E353-A44A-EB4C-B2DD-7E969B9E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CCD9F-0D52-7346-8D49-B96DCEBC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743994"/>
            <a:ext cx="8445500" cy="2514600"/>
          </a:xfrm>
        </p:spPr>
      </p:pic>
    </p:spTree>
    <p:extLst>
      <p:ext uri="{BB962C8B-B14F-4D97-AF65-F5344CB8AC3E}">
        <p14:creationId xmlns:p14="http://schemas.microsoft.com/office/powerpoint/2010/main" val="333395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8E7-00C7-D94B-B2A7-9A22F4AC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FFFA-9D0B-244E-97D3-C55A9D90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run:</a:t>
            </a:r>
          </a:p>
          <a:p>
            <a:pPr lvl="1"/>
            <a:r>
              <a:rPr lang="en-US" dirty="0"/>
              <a:t>Clone repo</a:t>
            </a:r>
          </a:p>
          <a:p>
            <a:pPr lvl="1"/>
            <a:r>
              <a:rPr lang="en-US" dirty="0" err="1"/>
              <a:t>setup_azarm.sh</a:t>
            </a:r>
            <a:endParaRPr lang="en-US" dirty="0"/>
          </a:p>
          <a:p>
            <a:pPr lvl="1"/>
            <a:r>
              <a:rPr lang="en-US" dirty="0"/>
              <a:t>Setup your external </a:t>
            </a:r>
            <a:r>
              <a:rPr lang="en-US" dirty="0" err="1"/>
              <a:t>dns</a:t>
            </a:r>
            <a:endParaRPr lang="en-US" dirty="0"/>
          </a:p>
          <a:p>
            <a:pPr lvl="1"/>
            <a:r>
              <a:rPr lang="en-US" dirty="0" err="1"/>
              <a:t>deploy_azarm.sh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68-1552-7D4D-9930-6E2A6664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Setup-</a:t>
            </a:r>
            <a:r>
              <a:rPr lang="en-US" dirty="0" err="1"/>
              <a:t>azarm.sh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B59-E69D-BE4E-A7BA-DECBAFA3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Run the installer for ignition files</a:t>
            </a:r>
          </a:p>
          <a:p>
            <a:pPr lvl="1"/>
            <a:r>
              <a:rPr lang="en-US" dirty="0"/>
              <a:t>Create resource group</a:t>
            </a:r>
          </a:p>
          <a:p>
            <a:pPr lvl="1"/>
            <a:r>
              <a:rPr lang="en-US" dirty="0"/>
              <a:t>Copy RHCOS image into resource group</a:t>
            </a:r>
          </a:p>
          <a:p>
            <a:pPr lvl="1"/>
            <a:r>
              <a:rPr lang="en-US" dirty="0"/>
              <a:t>Copy bootstrap ignition file into resource group (To big for direct usage)</a:t>
            </a:r>
          </a:p>
          <a:p>
            <a:pPr lvl="1"/>
            <a:r>
              <a:rPr lang="en-US" dirty="0"/>
              <a:t>Build a indirect ignition file to point to bootstrap</a:t>
            </a:r>
          </a:p>
          <a:p>
            <a:pPr lvl="1"/>
            <a:r>
              <a:rPr lang="en-US" dirty="0"/>
              <a:t>Copy and encode ignitions into </a:t>
            </a:r>
            <a:r>
              <a:rPr lang="en-US" dirty="0" err="1"/>
              <a:t>runit.deploy.json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CABDD-390A-8A49-9BA7-120B965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8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076C8-0CC2-5240-9288-DDCFC5CB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1" y="642427"/>
            <a:ext cx="12192000" cy="55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A1D0F-B990-504B-9DE0-2689B8E6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5" y="640214"/>
            <a:ext cx="12192000" cy="5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F5F7F-6B64-244C-9F89-4708E09B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58"/>
            <a:ext cx="12192000" cy="55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2D02-47A0-E048-A22C-028FEC4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Setup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5BBCA3-EEBC-8D42-B5D2-E54864BFD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2356644"/>
            <a:ext cx="9563100" cy="3289300"/>
          </a:xfrm>
        </p:spPr>
      </p:pic>
    </p:spTree>
    <p:extLst>
      <p:ext uri="{BB962C8B-B14F-4D97-AF65-F5344CB8AC3E}">
        <p14:creationId xmlns:p14="http://schemas.microsoft.com/office/powerpoint/2010/main" val="66002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8EC8-3E53-D54B-91C5-C5DE7B8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– At This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AE511-E890-8B47-933F-BC10E21C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422" y="1825625"/>
            <a:ext cx="7803155" cy="4351338"/>
          </a:xfrm>
        </p:spPr>
      </p:pic>
    </p:spTree>
    <p:extLst>
      <p:ext uri="{BB962C8B-B14F-4D97-AF65-F5344CB8AC3E}">
        <p14:creationId xmlns:p14="http://schemas.microsoft.com/office/powerpoint/2010/main" val="394635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EA2C-00AD-CB46-A384-C9EC72D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C094B-9F57-1149-9B52-08A375EF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118"/>
            <a:ext cx="10515600" cy="4190352"/>
          </a:xfrm>
        </p:spPr>
      </p:pic>
    </p:spTree>
    <p:extLst>
      <p:ext uri="{BB962C8B-B14F-4D97-AF65-F5344CB8AC3E}">
        <p14:creationId xmlns:p14="http://schemas.microsoft.com/office/powerpoint/2010/main" val="171559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47C-624F-784A-B85D-8C679EC9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CF08-0EA9-7C4B-BDF8-A43AC6E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Main arm template: </a:t>
            </a:r>
            <a:r>
              <a:rPr lang="en-US" dirty="0" err="1"/>
              <a:t>azdeploy.json</a:t>
            </a:r>
            <a:endParaRPr lang="en-US" dirty="0"/>
          </a:p>
          <a:p>
            <a:pPr lvl="1"/>
            <a:r>
              <a:rPr lang="en-US" dirty="0"/>
              <a:t>sub templates:</a:t>
            </a:r>
          </a:p>
          <a:p>
            <a:pPr lvl="2"/>
            <a:r>
              <a:rPr lang="en-US" dirty="0" err="1"/>
              <a:t>master.json</a:t>
            </a:r>
            <a:r>
              <a:rPr lang="en-US" dirty="0"/>
              <a:t> - for bootstrap and masters</a:t>
            </a:r>
          </a:p>
          <a:p>
            <a:pPr lvl="2"/>
            <a:r>
              <a:rPr lang="en-US" dirty="0" err="1"/>
              <a:t>node.json</a:t>
            </a:r>
            <a:r>
              <a:rPr lang="en-US" dirty="0"/>
              <a:t> – for workers</a:t>
            </a:r>
          </a:p>
          <a:p>
            <a:pPr lvl="1"/>
            <a:r>
              <a:rPr lang="en-US" dirty="0"/>
              <a:t>Setup Script: </a:t>
            </a:r>
            <a:r>
              <a:rPr lang="en-SG" dirty="0" err="1"/>
              <a:t>setup_azarm.sh</a:t>
            </a:r>
            <a:endParaRPr lang="en-SG" dirty="0"/>
          </a:p>
          <a:p>
            <a:pPr lvl="1"/>
            <a:r>
              <a:rPr lang="en-SG" dirty="0"/>
              <a:t>Deploy Script: </a:t>
            </a:r>
            <a:r>
              <a:rPr lang="en-SG" dirty="0" err="1"/>
              <a:t>deploy_azarm.sh</a:t>
            </a:r>
            <a:endParaRPr lang="en-SG" dirty="0"/>
          </a:p>
          <a:p>
            <a:pPr marL="201168" lvl="1" indent="0">
              <a:buNone/>
            </a:pPr>
            <a:r>
              <a:rPr lang="en-SG" dirty="0"/>
              <a:t> 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DDB1-FC34-4742-8993-129AB71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4BEAB-3709-DB44-822D-89801943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962"/>
            <a:ext cx="10515600" cy="4076663"/>
          </a:xfrm>
        </p:spPr>
      </p:pic>
    </p:spTree>
    <p:extLst>
      <p:ext uri="{BB962C8B-B14F-4D97-AF65-F5344CB8AC3E}">
        <p14:creationId xmlns:p14="http://schemas.microsoft.com/office/powerpoint/2010/main" val="293381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68-1552-7D4D-9930-6E2A6664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deploy-</a:t>
            </a:r>
            <a:r>
              <a:rPr lang="en-US" dirty="0" err="1"/>
              <a:t>azarm.sh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B59-E69D-BE4E-A7BA-DECBAFA3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Starts the deployment using the arm template</a:t>
            </a:r>
          </a:p>
          <a:p>
            <a:pPr lvl="1"/>
            <a:r>
              <a:rPr lang="en-US" dirty="0"/>
              <a:t>Creates and setups all resources (</a:t>
            </a:r>
            <a:r>
              <a:rPr lang="en-US" dirty="0" err="1"/>
              <a:t>vms,load</a:t>
            </a:r>
            <a:r>
              <a:rPr lang="en-US" dirty="0"/>
              <a:t> balancers,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Wait for bootstrap complete</a:t>
            </a:r>
          </a:p>
          <a:p>
            <a:pPr lvl="1"/>
            <a:r>
              <a:rPr lang="en-US" dirty="0"/>
              <a:t>Delete the bootstrap ignition file</a:t>
            </a:r>
          </a:p>
          <a:p>
            <a:pPr lvl="1"/>
            <a:r>
              <a:rPr lang="en-US" dirty="0"/>
              <a:t>Wait for installation complete</a:t>
            </a:r>
          </a:p>
        </p:txBody>
      </p:sp>
    </p:spTree>
    <p:extLst>
      <p:ext uri="{BB962C8B-B14F-4D97-AF65-F5344CB8AC3E}">
        <p14:creationId xmlns:p14="http://schemas.microsoft.com/office/powerpoint/2010/main" val="214133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3E4D-AD4B-3C45-8929-38A1D6A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C0D8D-1E4B-844D-99F2-FA2F8A83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0" y="3347244"/>
            <a:ext cx="5207000" cy="1308100"/>
          </a:xfrm>
        </p:spPr>
      </p:pic>
    </p:spTree>
    <p:extLst>
      <p:ext uri="{BB962C8B-B14F-4D97-AF65-F5344CB8AC3E}">
        <p14:creationId xmlns:p14="http://schemas.microsoft.com/office/powerpoint/2010/main" val="419452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F48FB-EAD0-0544-9902-622209D9AA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8854" y="0"/>
            <a:ext cx="8106032" cy="6697922"/>
          </a:xfrm>
        </p:spPr>
      </p:pic>
    </p:spTree>
    <p:extLst>
      <p:ext uri="{BB962C8B-B14F-4D97-AF65-F5344CB8AC3E}">
        <p14:creationId xmlns:p14="http://schemas.microsoft.com/office/powerpoint/2010/main" val="194417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E27DF-5CD4-8D4F-B5E4-9F54C8C1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73E69-D329-AA4D-8C9A-41A3FFD7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828"/>
            <a:ext cx="12192000" cy="39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F83E3-27CF-B442-AC2A-A08735E0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18"/>
            <a:ext cx="12192000" cy="47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7D8-C68B-D347-8715-B31C6DF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E245-7632-0A4E-8623-02116E5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Deploys a UPI Azure OCP 4.x (4.2 at the moment)</a:t>
            </a:r>
          </a:p>
          <a:p>
            <a:pPr lvl="1"/>
            <a:r>
              <a:rPr lang="en-US" dirty="0"/>
              <a:t>3 Masters</a:t>
            </a:r>
          </a:p>
          <a:p>
            <a:pPr lvl="1"/>
            <a:r>
              <a:rPr lang="en-US" dirty="0"/>
              <a:t>N Workers – parameter – 3 for test</a:t>
            </a:r>
          </a:p>
          <a:p>
            <a:pPr lvl="1"/>
            <a:r>
              <a:rPr lang="en-US" dirty="0"/>
              <a:t>Availability Group for Masters</a:t>
            </a:r>
          </a:p>
          <a:p>
            <a:pPr lvl="1"/>
            <a:r>
              <a:rPr lang="en-US" dirty="0"/>
              <a:t>Availability Group for Nodes</a:t>
            </a:r>
          </a:p>
          <a:p>
            <a:pPr lvl="1"/>
            <a:r>
              <a:rPr lang="en-US" dirty="0"/>
              <a:t>Public Load Balancer for API</a:t>
            </a:r>
          </a:p>
          <a:p>
            <a:pPr lvl="1"/>
            <a:r>
              <a:rPr lang="en-US" dirty="0"/>
              <a:t>Public Load Balancer for Apps</a:t>
            </a:r>
          </a:p>
          <a:p>
            <a:pPr lvl="1"/>
            <a:r>
              <a:rPr lang="en-US" dirty="0"/>
              <a:t>Internal Load Balancer for Internal API</a:t>
            </a:r>
          </a:p>
          <a:p>
            <a:pPr lvl="1"/>
            <a:r>
              <a:rPr lang="en-US" dirty="0"/>
              <a:t>Uploads the </a:t>
            </a:r>
            <a:r>
              <a:rPr lang="en-US" dirty="0" err="1"/>
              <a:t>vhd</a:t>
            </a:r>
            <a:r>
              <a:rPr lang="en-US" dirty="0"/>
              <a:t> RHCOS image into resource group</a:t>
            </a:r>
          </a:p>
          <a:p>
            <a:pPr lvl="1"/>
            <a:r>
              <a:rPr lang="en-US" dirty="0"/>
              <a:t>Uploads bootstrap ignition into resource group</a:t>
            </a:r>
          </a:p>
          <a:p>
            <a:pPr lvl="2"/>
            <a:r>
              <a:rPr lang="en-US" dirty="0"/>
              <a:t>Creates a ignition pointer to bootstrap ignition</a:t>
            </a:r>
          </a:p>
        </p:txBody>
      </p:sp>
    </p:spTree>
    <p:extLst>
      <p:ext uri="{BB962C8B-B14F-4D97-AF65-F5344CB8AC3E}">
        <p14:creationId xmlns:p14="http://schemas.microsoft.com/office/powerpoint/2010/main" val="17975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5B1-1183-224F-909C-59E6120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A4AE5-77CF-864A-B8E0-5B0A9E04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766" y="1825625"/>
            <a:ext cx="8112467" cy="4351338"/>
          </a:xfrm>
        </p:spPr>
      </p:pic>
    </p:spTree>
    <p:extLst>
      <p:ext uri="{BB962C8B-B14F-4D97-AF65-F5344CB8AC3E}">
        <p14:creationId xmlns:p14="http://schemas.microsoft.com/office/powerpoint/2010/main" val="37904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FC31-5CB3-1A46-8A97-20832C6D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Azuredeploy.json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14471-DD42-8540-9DC4-F194630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310"/>
            <a:ext cx="10515600" cy="2623967"/>
          </a:xfrm>
        </p:spPr>
      </p:pic>
    </p:spTree>
    <p:extLst>
      <p:ext uri="{BB962C8B-B14F-4D97-AF65-F5344CB8AC3E}">
        <p14:creationId xmlns:p14="http://schemas.microsoft.com/office/powerpoint/2010/main" val="40313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820D-826E-BC4D-8245-1DD4B930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86E74-F601-CC4C-A2B5-72EE103DF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732" y="1825625"/>
            <a:ext cx="8488535" cy="4351338"/>
          </a:xfrm>
        </p:spPr>
      </p:pic>
    </p:spTree>
    <p:extLst>
      <p:ext uri="{BB962C8B-B14F-4D97-AF65-F5344CB8AC3E}">
        <p14:creationId xmlns:p14="http://schemas.microsoft.com/office/powerpoint/2010/main" val="29704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9627-DCD9-FD42-A3A7-470CAE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2DCD7-F89F-904B-A217-5794CB88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83594"/>
            <a:ext cx="10020300" cy="3835400"/>
          </a:xfrm>
        </p:spPr>
      </p:pic>
    </p:spTree>
    <p:extLst>
      <p:ext uri="{BB962C8B-B14F-4D97-AF65-F5344CB8AC3E}">
        <p14:creationId xmlns:p14="http://schemas.microsoft.com/office/powerpoint/2010/main" val="14210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1AB-8250-7048-8409-D5A1FA83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C5604-AE37-904B-96B0-53C15DAE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7757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6573-C75B-1147-A25D-3B2FA84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EC2FA-78E0-0E45-B363-33B73EEB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75" y="1825625"/>
            <a:ext cx="7990049" cy="4351338"/>
          </a:xfrm>
        </p:spPr>
      </p:pic>
    </p:spTree>
    <p:extLst>
      <p:ext uri="{BB962C8B-B14F-4D97-AF65-F5344CB8AC3E}">
        <p14:creationId xmlns:p14="http://schemas.microsoft.com/office/powerpoint/2010/main" val="2676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302</Words>
  <Application>Microsoft Macintosh PowerPoint</Application>
  <PresentationFormat>Widescreen</PresentationFormat>
  <Paragraphs>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AZURE OpenShift UPI(User Provisioned Infrastructure) ARM Template Overview</vt:lpstr>
      <vt:lpstr>Overview</vt:lpstr>
      <vt:lpstr>What it does:</vt:lpstr>
      <vt:lpstr>ARM Parameters</vt:lpstr>
      <vt:lpstr>Azuredeploy.json</vt:lpstr>
      <vt:lpstr>Variables</vt:lpstr>
      <vt:lpstr>Resources</vt:lpstr>
      <vt:lpstr>Bootstrap VM</vt:lpstr>
      <vt:lpstr>Master1</vt:lpstr>
      <vt:lpstr>Workers</vt:lpstr>
      <vt:lpstr>Steps By Step</vt:lpstr>
      <vt:lpstr>Setup-azarm.sh</vt:lpstr>
      <vt:lpstr>PowerPoint Presentation</vt:lpstr>
      <vt:lpstr>PowerPoint Presentation</vt:lpstr>
      <vt:lpstr>PowerPoint Presentation</vt:lpstr>
      <vt:lpstr>PowerPoint Presentation</vt:lpstr>
      <vt:lpstr>DNS Setup</vt:lpstr>
      <vt:lpstr>Resource Group – At This Point</vt:lpstr>
      <vt:lpstr>Storage Account</vt:lpstr>
      <vt:lpstr>Bootstrap Ignition</vt:lpstr>
      <vt:lpstr>deploy-azarm.sh</vt:lpstr>
      <vt:lpstr>Start Deploy</vt:lpstr>
      <vt:lpstr>PowerPoint Presentation</vt:lpstr>
      <vt:lpstr>PowerPoint Presentation</vt:lpstr>
      <vt:lpstr>PowerPoint Presentation</vt:lpstr>
      <vt:lpstr>PowerPoint Presentation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8</cp:revision>
  <dcterms:created xsi:type="dcterms:W3CDTF">2019-10-11T13:49:34Z</dcterms:created>
  <dcterms:modified xsi:type="dcterms:W3CDTF">2019-10-18T19:00:58Z</dcterms:modified>
</cp:coreProperties>
</file>