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5" r:id="rId10"/>
    <p:sldId id="274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76" r:id="rId22"/>
    <p:sldId id="277" r:id="rId23"/>
    <p:sldId id="278" r:id="rId24"/>
    <p:sldId id="280" r:id="rId25"/>
    <p:sldId id="281" r:id="rId26"/>
    <p:sldId id="279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5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3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1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0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0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9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3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7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9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6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7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5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west@redhat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ennswest/ocpupi4azure/tree/master/4.1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33A01-B14F-44ED-9FEB-D0951E691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5846A-63FC-994C-9C4D-8EA8EC2E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139" y="892895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UPI ARM Sprint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5E999-08B5-364B-85A6-1D6B27213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654549" cy="1417866"/>
          </a:xfrm>
        </p:spPr>
        <p:txBody>
          <a:bodyPr>
            <a:normAutofit/>
          </a:bodyPr>
          <a:lstStyle/>
          <a:p>
            <a:r>
              <a:rPr lang="en-US" dirty="0"/>
              <a:t>DEMO 1 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gwest@redhat.com</a:t>
            </a:r>
            <a:endParaRPr lang="en-US" dirty="0"/>
          </a:p>
          <a:p>
            <a:r>
              <a:rPr lang="en-US" dirty="0"/>
              <a:t>Oct 11,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18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E353-A44A-EB4C-B2DD-7E969B9E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CCD9F-0D52-7346-8D49-B96DCEBC1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250" y="2743994"/>
            <a:ext cx="8445500" cy="2514600"/>
          </a:xfrm>
        </p:spPr>
      </p:pic>
    </p:spTree>
    <p:extLst>
      <p:ext uri="{BB962C8B-B14F-4D97-AF65-F5344CB8AC3E}">
        <p14:creationId xmlns:p14="http://schemas.microsoft.com/office/powerpoint/2010/main" val="333395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E8E7-00C7-D94B-B2A7-9A22F4AC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FFFA-9D0B-244E-97D3-C55A9D908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run:</a:t>
            </a:r>
          </a:p>
          <a:p>
            <a:pPr lvl="1"/>
            <a:r>
              <a:rPr lang="en-US" dirty="0"/>
              <a:t>Clone repo</a:t>
            </a:r>
          </a:p>
          <a:p>
            <a:pPr lvl="1"/>
            <a:r>
              <a:rPr lang="en-US" dirty="0" err="1"/>
              <a:t>setup_azarm.sh</a:t>
            </a:r>
            <a:endParaRPr lang="en-US" dirty="0"/>
          </a:p>
          <a:p>
            <a:pPr lvl="1"/>
            <a:r>
              <a:rPr lang="en-US" dirty="0"/>
              <a:t>Setup your external </a:t>
            </a:r>
            <a:r>
              <a:rPr lang="en-US" dirty="0" err="1"/>
              <a:t>dns</a:t>
            </a:r>
            <a:endParaRPr lang="en-US" dirty="0"/>
          </a:p>
          <a:p>
            <a:pPr lvl="1"/>
            <a:r>
              <a:rPr lang="en-US" dirty="0" err="1"/>
              <a:t>deploy_azarm.sh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4568-1552-7D4D-9930-6E2A6664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Setup-</a:t>
            </a:r>
            <a:r>
              <a:rPr lang="en-US" dirty="0" err="1"/>
              <a:t>azarm.sh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7B59-E69D-BE4E-A7BA-DECBAFA3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does:</a:t>
            </a:r>
          </a:p>
          <a:p>
            <a:pPr lvl="1"/>
            <a:r>
              <a:rPr lang="en-US" dirty="0"/>
              <a:t>Run the installer for ignition files</a:t>
            </a:r>
          </a:p>
          <a:p>
            <a:pPr lvl="1"/>
            <a:r>
              <a:rPr lang="en-US" dirty="0"/>
              <a:t>Create resource group</a:t>
            </a:r>
          </a:p>
          <a:p>
            <a:pPr lvl="1"/>
            <a:r>
              <a:rPr lang="en-US" dirty="0"/>
              <a:t>Copy RHCOS image into resource group</a:t>
            </a:r>
          </a:p>
          <a:p>
            <a:pPr lvl="1"/>
            <a:r>
              <a:rPr lang="en-US" dirty="0"/>
              <a:t>Copy bootstrap ignition file into resource group (To big for direct usage)</a:t>
            </a:r>
          </a:p>
          <a:p>
            <a:pPr lvl="1"/>
            <a:r>
              <a:rPr lang="en-US" dirty="0"/>
              <a:t>Build a indirect ignition file to point to bootstrap</a:t>
            </a:r>
          </a:p>
          <a:p>
            <a:pPr lvl="1"/>
            <a:r>
              <a:rPr lang="en-US" dirty="0"/>
              <a:t>Copy and encode ignitions into </a:t>
            </a:r>
            <a:r>
              <a:rPr lang="en-US" dirty="0" err="1"/>
              <a:t>runit.deploy.json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35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FCABDD-390A-8A49-9BA7-120B965A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18" y="643466"/>
            <a:ext cx="880801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1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0076C8-0CC2-5240-9288-DDCFC5CBC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41" y="642427"/>
            <a:ext cx="12192000" cy="557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80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6A1D0F-B990-504B-9DE0-2689B8E64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5" y="640214"/>
            <a:ext cx="12192000" cy="55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7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EF5F7F-6B64-244C-9F89-4708E09BC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458"/>
            <a:ext cx="12192000" cy="55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49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2D02-47A0-E048-A22C-028FEC41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Setup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5BBCA3-EEBC-8D42-B5D2-E54864BFD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50" y="2356644"/>
            <a:ext cx="9563100" cy="3289300"/>
          </a:xfrm>
        </p:spPr>
      </p:pic>
    </p:spTree>
    <p:extLst>
      <p:ext uri="{BB962C8B-B14F-4D97-AF65-F5344CB8AC3E}">
        <p14:creationId xmlns:p14="http://schemas.microsoft.com/office/powerpoint/2010/main" val="660022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8EC8-3E53-D54B-91C5-C5DE7B8E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Group – At This Point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AE511-E890-8B47-933F-BC10E21C0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422" y="1825625"/>
            <a:ext cx="7803155" cy="4351338"/>
          </a:xfrm>
        </p:spPr>
      </p:pic>
    </p:spTree>
    <p:extLst>
      <p:ext uri="{BB962C8B-B14F-4D97-AF65-F5344CB8AC3E}">
        <p14:creationId xmlns:p14="http://schemas.microsoft.com/office/powerpoint/2010/main" val="3946354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EA2C-00AD-CB46-A384-C9EC72DC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3C094B-9F57-1149-9B52-08A375EF9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6118"/>
            <a:ext cx="10515600" cy="4190352"/>
          </a:xfrm>
        </p:spPr>
      </p:pic>
    </p:spTree>
    <p:extLst>
      <p:ext uri="{BB962C8B-B14F-4D97-AF65-F5344CB8AC3E}">
        <p14:creationId xmlns:p14="http://schemas.microsoft.com/office/powerpoint/2010/main" val="171559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547C-624F-784A-B85D-8C679EC9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ACF08-0EA9-7C4B-BDF8-A43AC6E9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of:</a:t>
            </a:r>
          </a:p>
          <a:p>
            <a:pPr lvl="1"/>
            <a:r>
              <a:rPr lang="en-US" dirty="0"/>
              <a:t>Main arm template: </a:t>
            </a:r>
            <a:r>
              <a:rPr lang="en-US" dirty="0" err="1"/>
              <a:t>azdeploy.json</a:t>
            </a:r>
            <a:endParaRPr lang="en-US" dirty="0"/>
          </a:p>
          <a:p>
            <a:pPr lvl="1"/>
            <a:r>
              <a:rPr lang="en-US" dirty="0"/>
              <a:t>sub templates:</a:t>
            </a:r>
          </a:p>
          <a:p>
            <a:pPr lvl="2"/>
            <a:r>
              <a:rPr lang="en-US" dirty="0" err="1"/>
              <a:t>master.json</a:t>
            </a:r>
            <a:r>
              <a:rPr lang="en-US" dirty="0"/>
              <a:t> - for bootstrap and masters</a:t>
            </a:r>
          </a:p>
          <a:p>
            <a:pPr lvl="2"/>
            <a:r>
              <a:rPr lang="en-US" dirty="0" err="1"/>
              <a:t>node.json</a:t>
            </a:r>
            <a:r>
              <a:rPr lang="en-US" dirty="0"/>
              <a:t> – for workers</a:t>
            </a:r>
          </a:p>
          <a:p>
            <a:pPr lvl="1"/>
            <a:r>
              <a:rPr lang="en-US" dirty="0"/>
              <a:t>Setup Script: </a:t>
            </a:r>
            <a:r>
              <a:rPr lang="en-SG" dirty="0" err="1"/>
              <a:t>setup_azarm.sh</a:t>
            </a:r>
            <a:endParaRPr lang="en-SG" dirty="0"/>
          </a:p>
          <a:p>
            <a:pPr lvl="1"/>
            <a:r>
              <a:rPr lang="en-SG" dirty="0"/>
              <a:t>Deploy Script: </a:t>
            </a:r>
            <a:r>
              <a:rPr lang="en-SG" dirty="0" err="1"/>
              <a:t>deploy_azarm.sh</a:t>
            </a:r>
            <a:endParaRPr lang="en-SG" dirty="0"/>
          </a:p>
          <a:p>
            <a:pPr marL="201168" lvl="1" indent="0">
              <a:buNone/>
            </a:pPr>
            <a:r>
              <a:rPr lang="en-SG" dirty="0"/>
              <a:t> </a:t>
            </a:r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8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DDB1-FC34-4742-8993-129AB718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Ignition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4BEAB-3709-DB44-822D-89801943E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2962"/>
            <a:ext cx="10515600" cy="4076663"/>
          </a:xfrm>
        </p:spPr>
      </p:pic>
    </p:spTree>
    <p:extLst>
      <p:ext uri="{BB962C8B-B14F-4D97-AF65-F5344CB8AC3E}">
        <p14:creationId xmlns:p14="http://schemas.microsoft.com/office/powerpoint/2010/main" val="2933817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3E4D-AD4B-3C45-8929-38A1D6A1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Deploy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6C0D8D-1E4B-844D-99F2-FA2F8A83F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500" y="3347244"/>
            <a:ext cx="5207000" cy="1308100"/>
          </a:xfrm>
        </p:spPr>
      </p:pic>
    </p:spTree>
    <p:extLst>
      <p:ext uri="{BB962C8B-B14F-4D97-AF65-F5344CB8AC3E}">
        <p14:creationId xmlns:p14="http://schemas.microsoft.com/office/powerpoint/2010/main" val="4194521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7F48FB-EAD0-0544-9902-622209D9AA3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8854" y="0"/>
            <a:ext cx="8106032" cy="6697922"/>
          </a:xfrm>
        </p:spPr>
      </p:pic>
    </p:spTree>
    <p:extLst>
      <p:ext uri="{BB962C8B-B14F-4D97-AF65-F5344CB8AC3E}">
        <p14:creationId xmlns:p14="http://schemas.microsoft.com/office/powerpoint/2010/main" val="1944174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CE27DF-5CD4-8D4F-B5E4-9F54C8C1B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0"/>
            <a:ext cx="10550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03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073E69-D329-AA4D-8C9A-41A3FFD74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828"/>
            <a:ext cx="12192000" cy="390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47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EF83E3-27CF-B442-AC2A-A08735E0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918"/>
            <a:ext cx="12192000" cy="47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27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B6C5-B0BC-284D-B750-03E90299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1C76-5A4E-C342-B33A-48391542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Working:</a:t>
            </a:r>
          </a:p>
          <a:p>
            <a:pPr lvl="1"/>
            <a:r>
              <a:rPr lang="en-US" dirty="0"/>
              <a:t>Scripts do proper preparation</a:t>
            </a:r>
          </a:p>
          <a:p>
            <a:pPr lvl="2"/>
            <a:r>
              <a:rPr lang="en-US" dirty="0" err="1"/>
              <a:t>Igniition</a:t>
            </a:r>
            <a:r>
              <a:rPr lang="en-US" dirty="0"/>
              <a:t> Files are getting passed and used</a:t>
            </a:r>
          </a:p>
          <a:p>
            <a:pPr lvl="1"/>
            <a:r>
              <a:rPr lang="en-US" dirty="0"/>
              <a:t>ARM Template deploys the intended resources</a:t>
            </a:r>
          </a:p>
          <a:p>
            <a:pPr lvl="1"/>
            <a:r>
              <a:rPr lang="en-US" dirty="0"/>
              <a:t>Bootstrap node is booting, and running bootstrap</a:t>
            </a:r>
          </a:p>
          <a:p>
            <a:r>
              <a:rPr lang="en-US" dirty="0"/>
              <a:t>Not Done/Not Working:</a:t>
            </a:r>
          </a:p>
          <a:p>
            <a:pPr lvl="1"/>
            <a:r>
              <a:rPr lang="en-US" dirty="0"/>
              <a:t>Need to add a bastion(</a:t>
            </a:r>
            <a:r>
              <a:rPr lang="en-US" dirty="0" err="1"/>
              <a:t>rhel</a:t>
            </a:r>
            <a:r>
              <a:rPr lang="en-US" dirty="0"/>
              <a:t>) for ease of debug</a:t>
            </a:r>
          </a:p>
          <a:p>
            <a:pPr lvl="1"/>
            <a:r>
              <a:rPr lang="en-US" dirty="0"/>
              <a:t>Internal LB Not routing/not found by masters</a:t>
            </a:r>
          </a:p>
          <a:p>
            <a:pPr lvl="1"/>
            <a:r>
              <a:rPr lang="en-US" dirty="0"/>
              <a:t>Masters not booting due to above</a:t>
            </a:r>
          </a:p>
          <a:p>
            <a:pPr lvl="1"/>
            <a:r>
              <a:rPr lang="en-US" dirty="0"/>
              <a:t>Need to fix up the apps </a:t>
            </a:r>
            <a:r>
              <a:rPr lang="en-US" dirty="0" err="1"/>
              <a:t>loadbalacer</a:t>
            </a:r>
            <a:r>
              <a:rPr lang="en-US" dirty="0"/>
              <a:t>/</a:t>
            </a:r>
            <a:r>
              <a:rPr lang="en-US" dirty="0" err="1"/>
              <a:t>ip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10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4662-DEF1-F942-9F6F-F82BD2B5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it at: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C5B3E-AACC-744E-8BEE-6788FF38C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473" y="1825625"/>
            <a:ext cx="799705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F95A8-E67A-234E-AD28-B142E36EF402}"/>
              </a:ext>
            </a:extLst>
          </p:cNvPr>
          <p:cNvSpPr txBox="1"/>
          <p:nvPr/>
        </p:nvSpPr>
        <p:spPr>
          <a:xfrm>
            <a:off x="3422822" y="6311900"/>
            <a:ext cx="1110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3"/>
              </a:rPr>
              <a:t>https://github.com/glennswest/ocpupi4azure/tree/master/4.1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4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97D8-C68B-D347-8715-B31C6DF3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E245-7632-0A4E-8623-02116E51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Deploys a UPI Azure OCP 4.x (4.1 at the moment)</a:t>
            </a:r>
          </a:p>
          <a:p>
            <a:pPr lvl="1"/>
            <a:r>
              <a:rPr lang="en-US" dirty="0"/>
              <a:t>3 Masters</a:t>
            </a:r>
          </a:p>
          <a:p>
            <a:pPr lvl="1"/>
            <a:r>
              <a:rPr lang="en-US" dirty="0"/>
              <a:t>N Workers – parameter – 3 for test</a:t>
            </a:r>
          </a:p>
          <a:p>
            <a:pPr lvl="1"/>
            <a:r>
              <a:rPr lang="en-US" dirty="0"/>
              <a:t>Availability Group for Masters</a:t>
            </a:r>
          </a:p>
          <a:p>
            <a:pPr lvl="1"/>
            <a:r>
              <a:rPr lang="en-US" dirty="0"/>
              <a:t>Availability Group for Nodes</a:t>
            </a:r>
          </a:p>
          <a:p>
            <a:pPr lvl="1"/>
            <a:r>
              <a:rPr lang="en-US" dirty="0"/>
              <a:t>Public Load Balancer for API</a:t>
            </a:r>
          </a:p>
          <a:p>
            <a:pPr lvl="1"/>
            <a:r>
              <a:rPr lang="en-US" dirty="0"/>
              <a:t>Public Load Balancer for Apps</a:t>
            </a:r>
          </a:p>
          <a:p>
            <a:pPr lvl="1"/>
            <a:r>
              <a:rPr lang="en-US" dirty="0"/>
              <a:t>Internal Load Balancer for Internal API</a:t>
            </a:r>
          </a:p>
        </p:txBody>
      </p:sp>
    </p:spTree>
    <p:extLst>
      <p:ext uri="{BB962C8B-B14F-4D97-AF65-F5344CB8AC3E}">
        <p14:creationId xmlns:p14="http://schemas.microsoft.com/office/powerpoint/2010/main" val="179759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F5B1-1183-224F-909C-59E61201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EA4AE5-77CF-864A-B8E0-5B0A9E04D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766" y="1825625"/>
            <a:ext cx="8112467" cy="4351338"/>
          </a:xfrm>
        </p:spPr>
      </p:pic>
    </p:spTree>
    <p:extLst>
      <p:ext uri="{BB962C8B-B14F-4D97-AF65-F5344CB8AC3E}">
        <p14:creationId xmlns:p14="http://schemas.microsoft.com/office/powerpoint/2010/main" val="379045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FC31-5CB3-1A46-8A97-20832C6D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Azuredeploy.json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014471-DD42-8540-9DC4-F194630E9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9310"/>
            <a:ext cx="10515600" cy="2623967"/>
          </a:xfrm>
        </p:spPr>
      </p:pic>
    </p:spTree>
    <p:extLst>
      <p:ext uri="{BB962C8B-B14F-4D97-AF65-F5344CB8AC3E}">
        <p14:creationId xmlns:p14="http://schemas.microsoft.com/office/powerpoint/2010/main" val="403133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820D-826E-BC4D-8245-1DD4B930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86E74-F601-CC4C-A2B5-72EE103DF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732" y="1825625"/>
            <a:ext cx="8488535" cy="4351338"/>
          </a:xfrm>
        </p:spPr>
      </p:pic>
    </p:spTree>
    <p:extLst>
      <p:ext uri="{BB962C8B-B14F-4D97-AF65-F5344CB8AC3E}">
        <p14:creationId xmlns:p14="http://schemas.microsoft.com/office/powerpoint/2010/main" val="297042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9627-DCD9-FD42-A3A7-470CAE5B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2DCD7-F89F-904B-A217-5794CB88C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2083594"/>
            <a:ext cx="10020300" cy="3835400"/>
          </a:xfrm>
        </p:spPr>
      </p:pic>
    </p:spTree>
    <p:extLst>
      <p:ext uri="{BB962C8B-B14F-4D97-AF65-F5344CB8AC3E}">
        <p14:creationId xmlns:p14="http://schemas.microsoft.com/office/powerpoint/2010/main" val="142109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C1AB-8250-7048-8409-D5A1FA83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VM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C5604-AE37-904B-96B0-53C15DAEC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273" y="1825625"/>
            <a:ext cx="7977453" cy="4351338"/>
          </a:xfrm>
        </p:spPr>
      </p:pic>
    </p:spTree>
    <p:extLst>
      <p:ext uri="{BB962C8B-B14F-4D97-AF65-F5344CB8AC3E}">
        <p14:creationId xmlns:p14="http://schemas.microsoft.com/office/powerpoint/2010/main" val="77574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6573-C75B-1147-A25D-3B2FA84A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FEC2FA-78E0-0E45-B363-33B73EEB1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975" y="1825625"/>
            <a:ext cx="7990049" cy="4351338"/>
          </a:xfrm>
        </p:spPr>
      </p:pic>
    </p:spTree>
    <p:extLst>
      <p:ext uri="{BB962C8B-B14F-4D97-AF65-F5344CB8AC3E}">
        <p14:creationId xmlns:p14="http://schemas.microsoft.com/office/powerpoint/2010/main" val="2676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305</Words>
  <Application>Microsoft Macintosh PowerPoint</Application>
  <PresentationFormat>Widescreen</PresentationFormat>
  <Paragraphs>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UPI ARM Sprint Demo</vt:lpstr>
      <vt:lpstr>Overview</vt:lpstr>
      <vt:lpstr>What it does:</vt:lpstr>
      <vt:lpstr>ARM Parameters</vt:lpstr>
      <vt:lpstr>Azuredeploy.json</vt:lpstr>
      <vt:lpstr>Variables</vt:lpstr>
      <vt:lpstr>Resources</vt:lpstr>
      <vt:lpstr>Bootstrap VM</vt:lpstr>
      <vt:lpstr>Master1</vt:lpstr>
      <vt:lpstr>Workers</vt:lpstr>
      <vt:lpstr>Steps By Step</vt:lpstr>
      <vt:lpstr>Setup-azarm.sh</vt:lpstr>
      <vt:lpstr>PowerPoint Presentation</vt:lpstr>
      <vt:lpstr>PowerPoint Presentation</vt:lpstr>
      <vt:lpstr>PowerPoint Presentation</vt:lpstr>
      <vt:lpstr>PowerPoint Presentation</vt:lpstr>
      <vt:lpstr>DNS Setup</vt:lpstr>
      <vt:lpstr>Resource Group – At This Point</vt:lpstr>
      <vt:lpstr>Storage Account</vt:lpstr>
      <vt:lpstr>Bootstrap Ignition</vt:lpstr>
      <vt:lpstr>Start Deploy</vt:lpstr>
      <vt:lpstr>PowerPoint Presentation</vt:lpstr>
      <vt:lpstr>PowerPoint Presentation</vt:lpstr>
      <vt:lpstr>PowerPoint Presentation</vt:lpstr>
      <vt:lpstr>PowerPoint Presentation</vt:lpstr>
      <vt:lpstr>Current Status</vt:lpstr>
      <vt:lpstr>Where’s it at: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UPI ARM Sprint Demo</dc:title>
  <dc:creator>Glenn West</dc:creator>
  <cp:lastModifiedBy>Glenn West</cp:lastModifiedBy>
  <cp:revision>7</cp:revision>
  <dcterms:created xsi:type="dcterms:W3CDTF">2019-10-11T13:49:34Z</dcterms:created>
  <dcterms:modified xsi:type="dcterms:W3CDTF">2019-10-11T15:12:34Z</dcterms:modified>
</cp:coreProperties>
</file>