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84" r:id="rId3"/>
    <p:sldId id="283" r:id="rId4"/>
    <p:sldId id="285" r:id="rId5"/>
    <p:sldId id="286" r:id="rId6"/>
    <p:sldId id="287" r:id="rId7"/>
    <p:sldId id="279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/>
              <a:t>DEMO 2 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0A71-F784-084F-BA72-DE44DCC2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– Created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9A931-AA83-404E-8AA9-CC8F12C8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925"/>
            <a:ext cx="10515600" cy="3760737"/>
          </a:xfrm>
        </p:spPr>
      </p:pic>
    </p:spTree>
    <p:extLst>
      <p:ext uri="{BB962C8B-B14F-4D97-AF65-F5344CB8AC3E}">
        <p14:creationId xmlns:p14="http://schemas.microsoft.com/office/powerpoint/2010/main" val="398849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5FC6-1510-B349-87C3-8BC348B2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-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492ED-03E1-114F-A7CF-9552D214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309" y="1825625"/>
            <a:ext cx="7657382" cy="4351338"/>
          </a:xfrm>
        </p:spPr>
      </p:pic>
    </p:spTree>
    <p:extLst>
      <p:ext uri="{BB962C8B-B14F-4D97-AF65-F5344CB8AC3E}">
        <p14:creationId xmlns:p14="http://schemas.microsoft.com/office/powerpoint/2010/main" val="213811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12285-5B61-2C4A-8C5F-FA76A517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– Backend Pool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7DBCE-9BF7-0640-A09F-2182AA9EF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81" y="1825625"/>
            <a:ext cx="5490237" cy="4351338"/>
          </a:xfrm>
        </p:spPr>
      </p:pic>
    </p:spTree>
    <p:extLst>
      <p:ext uri="{BB962C8B-B14F-4D97-AF65-F5344CB8AC3E}">
        <p14:creationId xmlns:p14="http://schemas.microsoft.com/office/powerpoint/2010/main" val="40403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1931-F7A4-8A46-999C-9DD1B5B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r>
              <a:rPr lang="en-US" dirty="0"/>
              <a:t> Issue – 4.1 Flake?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0EB8-EA34-F04D-AC33-85A227596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724" y="1539512"/>
            <a:ext cx="6503835" cy="4823950"/>
          </a:xfrm>
        </p:spPr>
      </p:pic>
    </p:spTree>
    <p:extLst>
      <p:ext uri="{BB962C8B-B14F-4D97-AF65-F5344CB8AC3E}">
        <p14:creationId xmlns:p14="http://schemas.microsoft.com/office/powerpoint/2010/main" val="19730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C4DC-DE51-3A47-894C-160202D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masters seem 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EADA4-1AA7-B34F-9C3C-379036E74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661" y="1825625"/>
            <a:ext cx="59406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Working:</a:t>
            </a:r>
          </a:p>
          <a:p>
            <a:pPr lvl="1"/>
            <a:r>
              <a:rPr lang="en-US" dirty="0"/>
              <a:t>Internal Load Balancer is Fixed and Working</a:t>
            </a:r>
          </a:p>
          <a:p>
            <a:r>
              <a:rPr lang="en-US" dirty="0"/>
              <a:t>Not Done/Not Working:</a:t>
            </a:r>
          </a:p>
          <a:p>
            <a:pPr lvl="1"/>
            <a:r>
              <a:rPr lang="en-US" dirty="0"/>
              <a:t>Flake on one of the masters – </a:t>
            </a:r>
            <a:r>
              <a:rPr lang="en-US" dirty="0" err="1"/>
              <a:t>kubelet</a:t>
            </a:r>
            <a:r>
              <a:rPr lang="en-US" dirty="0"/>
              <a:t> not starting Internal LB Not routing/not found by masters</a:t>
            </a:r>
          </a:p>
          <a:p>
            <a:pPr lvl="1"/>
            <a:r>
              <a:rPr lang="en-US" dirty="0"/>
              <a:t>Need to fix up the apps </a:t>
            </a:r>
            <a:r>
              <a:rPr lang="en-US" dirty="0" err="1"/>
              <a:t>loadbalacer</a:t>
            </a:r>
            <a:r>
              <a:rPr lang="en-US" dirty="0"/>
              <a:t>/</a:t>
            </a:r>
            <a:r>
              <a:rPr lang="en-US" dirty="0" err="1"/>
              <a:t>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105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UPI ARM Sprint Demo</vt:lpstr>
      <vt:lpstr>Internal Load Balancer – Created </vt:lpstr>
      <vt:lpstr>Internal Load Balancer - Working</vt:lpstr>
      <vt:lpstr>Internal Load Balancer – Backend Pool</vt:lpstr>
      <vt:lpstr>Kubelet Issue – 4.1 Flake?</vt:lpstr>
      <vt:lpstr>Other masters seem ok</vt:lpstr>
      <vt:lpstr>Current Status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10</cp:revision>
  <dcterms:created xsi:type="dcterms:W3CDTF">2019-10-11T13:49:34Z</dcterms:created>
  <dcterms:modified xsi:type="dcterms:W3CDTF">2019-10-16T03:10:47Z</dcterms:modified>
</cp:coreProperties>
</file>