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2"/>
  </p:notesMasterIdLst>
  <p:sldIdLst>
    <p:sldId id="256" r:id="rId2"/>
    <p:sldId id="291" r:id="rId3"/>
    <p:sldId id="296" r:id="rId4"/>
    <p:sldId id="298" r:id="rId5"/>
    <p:sldId id="299" r:id="rId6"/>
    <p:sldId id="300" r:id="rId7"/>
    <p:sldId id="297" r:id="rId8"/>
    <p:sldId id="279" r:id="rId9"/>
    <p:sldId id="29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94809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C8AA0-4796-AD49-A34F-E6C3BDF4087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4555-183B-0146-B101-6201594A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4555-183B-0146-B101-6201594A76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west@redha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 dirty="0"/>
              <a:t>DEMO 3 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F92-AD31-E845-AB21-78384120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3014-E739-064F-9438-84A78518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trike="sngStrike" dirty="0"/>
              <a:t>Delete the Bootstrap Ignition after successful bootstrap</a:t>
            </a:r>
          </a:p>
          <a:p>
            <a:r>
              <a:rPr lang="en-SG" dirty="0"/>
              <a:t>Fix wildcard app load </a:t>
            </a:r>
            <a:r>
              <a:rPr lang="en-SG" dirty="0" err="1"/>
              <a:t>balacer</a:t>
            </a:r>
            <a:r>
              <a:rPr lang="en-SG" dirty="0"/>
              <a:t> - size 2</a:t>
            </a:r>
          </a:p>
          <a:p>
            <a:r>
              <a:rPr lang="en-SG" dirty="0"/>
              <a:t>Add azure cloud provider - size 3 – In </a:t>
            </a:r>
            <a:r>
              <a:rPr lang="en-SG" dirty="0" err="1"/>
              <a:t>Progresss</a:t>
            </a:r>
            <a:r>
              <a:rPr lang="en-SG" dirty="0"/>
              <a:t> – Pending Blocker</a:t>
            </a:r>
          </a:p>
          <a:p>
            <a:r>
              <a:rPr lang="en-SG" dirty="0" err="1"/>
              <a:t>Dns</a:t>
            </a:r>
            <a:r>
              <a:rPr lang="en-SG" dirty="0"/>
              <a:t> local or automation - size 2</a:t>
            </a:r>
          </a:p>
          <a:p>
            <a:r>
              <a:rPr lang="en-SG" dirty="0"/>
              <a:t>Work to support ci of azure arm </a:t>
            </a:r>
            <a:r>
              <a:rPr lang="en-SG" dirty="0" err="1"/>
              <a:t>upi</a:t>
            </a:r>
            <a:r>
              <a:rPr lang="en-SG" dirty="0"/>
              <a:t> - need help from someone who does ci</a:t>
            </a:r>
          </a:p>
          <a:p>
            <a:r>
              <a:rPr lang="en-SG" dirty="0" err="1"/>
              <a:t>Cleanup</a:t>
            </a:r>
            <a:r>
              <a:rPr lang="en-SG" dirty="0"/>
              <a:t> of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3CD2-6A8A-0F4F-85E4-83F955BD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</a:t>
            </a:r>
            <a:r>
              <a:rPr lang="en-US" dirty="0" err="1"/>
              <a:t>bootstrap.ign</a:t>
            </a:r>
            <a:r>
              <a:rPr lang="en-US" dirty="0"/>
              <a:t> after ignition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6639C-2815-8B41-A377-58BC69B6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3610"/>
            <a:ext cx="10515600" cy="2275367"/>
          </a:xfrm>
        </p:spPr>
      </p:pic>
    </p:spTree>
    <p:extLst>
      <p:ext uri="{BB962C8B-B14F-4D97-AF65-F5344CB8AC3E}">
        <p14:creationId xmlns:p14="http://schemas.microsoft.com/office/powerpoint/2010/main" val="427170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4B8F-8AAC-EF4F-9002-4AA4CB03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Test 4.2GA with Azure Cloud Provider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B3B42E-1081-6646-AA69-609D9D0AB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17" y="1525074"/>
            <a:ext cx="10515600" cy="19095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0A6D9-082B-2C44-A884-B356D133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" y="3429000"/>
            <a:ext cx="12192000" cy="33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5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26BB-F3CC-794E-B569-F2F9BEDF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App/</a:t>
            </a:r>
            <a:r>
              <a:rPr lang="en-US" dirty="0" err="1"/>
              <a:t>InfraLB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B894-202B-9545-9471-B7D58D35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Wildcard Zone Parameter</a:t>
            </a:r>
          </a:p>
          <a:p>
            <a:r>
              <a:rPr lang="en-US" dirty="0"/>
              <a:t>Removed references to Wildcard zone parameter</a:t>
            </a:r>
          </a:p>
          <a:p>
            <a:r>
              <a:rPr lang="en-US" dirty="0"/>
              <a:t>Changed interface name to </a:t>
            </a:r>
            <a:r>
              <a:rPr lang="en-US" dirty="0" err="1"/>
              <a:t>resourceGroup</a:t>
            </a:r>
            <a:r>
              <a:rPr lang="en-US" dirty="0"/>
              <a:t>()App </a:t>
            </a:r>
            <a:r>
              <a:rPr lang="en-US" dirty="0" err="1"/>
              <a:t>ie</a:t>
            </a:r>
            <a:r>
              <a:rPr lang="en-US" dirty="0"/>
              <a:t> gswx1app</a:t>
            </a:r>
          </a:p>
          <a:p>
            <a:r>
              <a:rPr lang="en-US" dirty="0"/>
              <a:t>Changed setup script to </a:t>
            </a:r>
            <a:r>
              <a:rPr lang="en-US" dirty="0" err="1"/>
              <a:t>precreate</a:t>
            </a:r>
            <a:r>
              <a:rPr lang="en-US" dirty="0"/>
              <a:t> the public IP for the </a:t>
            </a:r>
            <a:r>
              <a:rPr lang="en-US" dirty="0" err="1"/>
              <a:t>InfraLB</a:t>
            </a:r>
            <a:endParaRPr lang="en-US" dirty="0"/>
          </a:p>
          <a:p>
            <a:r>
              <a:rPr lang="en-US" dirty="0"/>
              <a:t>Added name of app </a:t>
            </a:r>
            <a:r>
              <a:rPr lang="en-US" dirty="0" err="1"/>
              <a:t>loadbalancer</a:t>
            </a:r>
            <a:r>
              <a:rPr lang="en-US" dirty="0"/>
              <a:t> to parameters for node creation</a:t>
            </a:r>
          </a:p>
          <a:p>
            <a:r>
              <a:rPr lang="en-US" dirty="0"/>
              <a:t>In node template added the </a:t>
            </a:r>
            <a:r>
              <a:rPr lang="en-US" dirty="0" err="1"/>
              <a:t>ip</a:t>
            </a:r>
            <a:r>
              <a:rPr lang="en-US" dirty="0"/>
              <a:t> into the app </a:t>
            </a:r>
            <a:r>
              <a:rPr lang="en-US" dirty="0" err="1"/>
              <a:t>loadbalancer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1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4C52-28AF-144E-AF25-D7B35195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IP For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2447B-662C-2645-ADF2-CBAFB5EF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261394"/>
            <a:ext cx="10172700" cy="3479800"/>
          </a:xfrm>
        </p:spPr>
      </p:pic>
    </p:spTree>
    <p:extLst>
      <p:ext uri="{BB962C8B-B14F-4D97-AF65-F5344CB8AC3E}">
        <p14:creationId xmlns:p14="http://schemas.microsoft.com/office/powerpoint/2010/main" val="281436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8138-DDCC-9344-9653-60555FFA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2E6-C4BB-234C-81BB-80AA3CC0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readme.md</a:t>
            </a:r>
            <a:r>
              <a:rPr lang="en-US" dirty="0"/>
              <a:t> to point to overview</a:t>
            </a:r>
          </a:p>
          <a:p>
            <a:r>
              <a:rPr lang="en-US" dirty="0"/>
              <a:t>Make region a environment variable</a:t>
            </a:r>
          </a:p>
          <a:p>
            <a:r>
              <a:rPr lang="en-US" dirty="0"/>
              <a:t>Change default region to Central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Testings</a:t>
            </a:r>
            <a:r>
              <a:rPr lang="en-US" dirty="0"/>
              <a:t> Pending</a:t>
            </a:r>
          </a:p>
          <a:p>
            <a:pPr lvl="1"/>
            <a:r>
              <a:rPr lang="en-US" dirty="0"/>
              <a:t>App Load Balancer/Portal</a:t>
            </a:r>
          </a:p>
          <a:p>
            <a:r>
              <a:rPr lang="en-US" dirty="0"/>
              <a:t>Completed</a:t>
            </a:r>
          </a:p>
          <a:p>
            <a:pPr lvl="1"/>
            <a:r>
              <a:rPr lang="en-US" dirty="0"/>
              <a:t>Initial Cloud Provider Test Completed</a:t>
            </a:r>
          </a:p>
          <a:p>
            <a:r>
              <a:rPr lang="en-US" dirty="0"/>
              <a:t>New Cards</a:t>
            </a:r>
          </a:p>
          <a:p>
            <a:pPr lvl="1"/>
            <a:r>
              <a:rPr lang="en-US" dirty="0"/>
              <a:t>4.3 – Test Bare Metal – In progress</a:t>
            </a:r>
          </a:p>
          <a:p>
            <a:pPr lvl="1"/>
            <a:r>
              <a:rPr lang="en-US" dirty="0"/>
              <a:t>Introduction/Overview Presentation </a:t>
            </a:r>
          </a:p>
          <a:p>
            <a:pPr lvl="2"/>
            <a:r>
              <a:rPr lang="en-US" dirty="0"/>
              <a:t>Include How To various subjects</a:t>
            </a:r>
          </a:p>
          <a:p>
            <a:pPr lvl="3"/>
            <a:r>
              <a:rPr lang="en-US" dirty="0"/>
              <a:t>Changing Internal IP’s</a:t>
            </a:r>
          </a:p>
          <a:p>
            <a:pPr lvl="3"/>
            <a:r>
              <a:rPr lang="en-US" dirty="0"/>
              <a:t>Changing Versions</a:t>
            </a:r>
          </a:p>
          <a:p>
            <a:pPr lvl="3"/>
            <a:r>
              <a:rPr lang="en-US" dirty="0"/>
              <a:t>Adding More Workers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E280-DC34-3545-B5A9-017811B4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FF54-FC07-5241-9279-725B9F74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  <a:p>
            <a:pPr lvl="1"/>
            <a:r>
              <a:rPr lang="en-US" dirty="0"/>
              <a:t>SSH Not Working to masters – </a:t>
            </a:r>
            <a:r>
              <a:rPr lang="en-US" dirty="0" err="1"/>
              <a:t>ssh</a:t>
            </a:r>
            <a:r>
              <a:rPr lang="en-US" dirty="0"/>
              <a:t> key had extraneous character</a:t>
            </a:r>
          </a:p>
          <a:p>
            <a:pPr lvl="1"/>
            <a:r>
              <a:rPr lang="en-US" dirty="0"/>
              <a:t>Masters Not Booting – DNS Address Issue Fixed</a:t>
            </a:r>
          </a:p>
          <a:p>
            <a:r>
              <a:rPr lang="en-US" dirty="0"/>
              <a:t>Blockers</a:t>
            </a:r>
          </a:p>
          <a:p>
            <a:pPr lvl="1"/>
            <a:r>
              <a:rPr lang="en-US" dirty="0"/>
              <a:t>Azure Quota – Requested yesterday – Still not resolved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0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13852</TotalTime>
  <Words>258</Words>
  <Application>Microsoft Macintosh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UPI ARM Sprint Demo</vt:lpstr>
      <vt:lpstr>WIP</vt:lpstr>
      <vt:lpstr>Cleanup bootstrap.ign after ignition</vt:lpstr>
      <vt:lpstr>Initial Test 4.2GA with Azure Cloud Provider</vt:lpstr>
      <vt:lpstr>Changes to App/InfraLB</vt:lpstr>
      <vt:lpstr>Wildcard IP For Apps</vt:lpstr>
      <vt:lpstr>Minor Enhancements</vt:lpstr>
      <vt:lpstr>Current Status</vt:lpstr>
      <vt:lpstr>Resolved Issues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30</cp:revision>
  <dcterms:created xsi:type="dcterms:W3CDTF">2019-10-11T13:49:34Z</dcterms:created>
  <dcterms:modified xsi:type="dcterms:W3CDTF">2019-10-21T18:44:19Z</dcterms:modified>
</cp:coreProperties>
</file>