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91" r:id="rId3"/>
    <p:sldId id="284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79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3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1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0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0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9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3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7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9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6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7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5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west@redhat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ennswest/ocpupi4azure/tree/master/4.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33A01-B14F-44ED-9FEB-D0951E691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5846A-63FC-994C-9C4D-8EA8EC2E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139" y="892895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UPI ARM Sprint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5E999-08B5-364B-85A6-1D6B27213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654549" cy="1417866"/>
          </a:xfrm>
        </p:spPr>
        <p:txBody>
          <a:bodyPr>
            <a:normAutofit/>
          </a:bodyPr>
          <a:lstStyle/>
          <a:p>
            <a:r>
              <a:rPr lang="en-US"/>
              <a:t>DEMO 2 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gwest@redhat.com</a:t>
            </a:r>
            <a:endParaRPr lang="en-US" dirty="0"/>
          </a:p>
          <a:p>
            <a:r>
              <a:rPr lang="en-US" dirty="0"/>
              <a:t>Oct 11,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18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BDD8-2DA8-DB49-8DA7-6D86EA37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– Move to 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6410-39B3-7243-B1CE-8924B68C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Folder structure to be version independent</a:t>
            </a:r>
          </a:p>
          <a:p>
            <a:r>
              <a:rPr lang="en-US" dirty="0"/>
              <a:t>Added nightly build “Internal” script to pull installer</a:t>
            </a:r>
          </a:p>
          <a:p>
            <a:r>
              <a:rPr lang="en-US" dirty="0"/>
              <a:t>Changed </a:t>
            </a:r>
            <a:r>
              <a:rPr lang="en-US" dirty="0" err="1"/>
              <a:t>rhcos</a:t>
            </a:r>
            <a:r>
              <a:rPr lang="en-US" dirty="0"/>
              <a:t> version and storage account source</a:t>
            </a:r>
          </a:p>
          <a:p>
            <a:r>
              <a:rPr lang="en-US" dirty="0"/>
              <a:t>Change scripts to reflect above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2BCEE-AE08-6943-84D9-C135742D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159" y="4181021"/>
            <a:ext cx="5194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5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B6C5-B0BC-284D-B750-03E90299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1C76-5A4E-C342-B33A-48391542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Working:</a:t>
            </a:r>
          </a:p>
          <a:p>
            <a:pPr lvl="1"/>
            <a:r>
              <a:rPr lang="en-US" dirty="0"/>
              <a:t>Internal Load Balancer is Fixed and Working</a:t>
            </a:r>
          </a:p>
          <a:p>
            <a:r>
              <a:rPr lang="en-US" dirty="0"/>
              <a:t>Not Done/Not Working:</a:t>
            </a:r>
          </a:p>
          <a:p>
            <a:pPr lvl="1"/>
            <a:r>
              <a:rPr lang="en-US" dirty="0"/>
              <a:t>Flake on one of the masters – </a:t>
            </a:r>
            <a:r>
              <a:rPr lang="en-US" dirty="0" err="1"/>
              <a:t>kubelet</a:t>
            </a:r>
            <a:r>
              <a:rPr lang="en-US" dirty="0"/>
              <a:t> not starting Internal LB Not routing/not found by masters</a:t>
            </a:r>
          </a:p>
          <a:p>
            <a:pPr lvl="1"/>
            <a:r>
              <a:rPr lang="en-US" dirty="0"/>
              <a:t>Need to fix up the apps </a:t>
            </a:r>
            <a:r>
              <a:rPr lang="en-US" dirty="0" err="1"/>
              <a:t>loadbalacer</a:t>
            </a:r>
            <a:r>
              <a:rPr lang="en-US" dirty="0"/>
              <a:t>/</a:t>
            </a:r>
            <a:r>
              <a:rPr lang="en-US" dirty="0" err="1"/>
              <a:t>ip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1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4662-DEF1-F942-9F6F-F82BD2B5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it at: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C5B3E-AACC-744E-8BEE-6788FF38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473" y="1825625"/>
            <a:ext cx="799705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F95A8-E67A-234E-AD28-B142E36EF402}"/>
              </a:ext>
            </a:extLst>
          </p:cNvPr>
          <p:cNvSpPr txBox="1"/>
          <p:nvPr/>
        </p:nvSpPr>
        <p:spPr>
          <a:xfrm>
            <a:off x="3422822" y="6311900"/>
            <a:ext cx="1110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https://github.com/glennswest/ocpupi4azure/tree/master/4.1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4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F92-AD31-E845-AB21-78384120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3014-E739-064F-9438-84A78518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strike="sngStrike" dirty="0"/>
              <a:t>Reconfigure internal load balancer to handle node boots - size 2</a:t>
            </a:r>
          </a:p>
          <a:p>
            <a:r>
              <a:rPr lang="en-SG" dirty="0"/>
              <a:t>Fix wildcard app </a:t>
            </a:r>
            <a:r>
              <a:rPr lang="en-SG" dirty="0" err="1"/>
              <a:t>loadbalacer</a:t>
            </a:r>
            <a:r>
              <a:rPr lang="en-SG" dirty="0"/>
              <a:t> - size 2</a:t>
            </a:r>
          </a:p>
          <a:p>
            <a:r>
              <a:rPr lang="en-SG" strike="sngStrike" dirty="0"/>
              <a:t>Chance scripts to </a:t>
            </a:r>
            <a:r>
              <a:rPr lang="en-SG" strike="sngStrike" dirty="0" err="1"/>
              <a:t>parmertise</a:t>
            </a:r>
            <a:r>
              <a:rPr lang="en-SG" strike="sngStrike" dirty="0"/>
              <a:t> resource group name - size 1</a:t>
            </a:r>
          </a:p>
          <a:p>
            <a:r>
              <a:rPr lang="en-SG" strike="sngStrike" dirty="0"/>
              <a:t>Change to use 4.2 </a:t>
            </a:r>
            <a:r>
              <a:rPr lang="en-SG" strike="sngStrike" dirty="0" err="1"/>
              <a:t>nightlies</a:t>
            </a:r>
            <a:r>
              <a:rPr lang="en-SG" strike="sngStrike" dirty="0"/>
              <a:t> - size 2</a:t>
            </a:r>
          </a:p>
          <a:p>
            <a:r>
              <a:rPr lang="en-SG" dirty="0"/>
              <a:t>Add azure cloud provider - size 3</a:t>
            </a:r>
          </a:p>
          <a:p>
            <a:r>
              <a:rPr lang="en-SG" dirty="0" err="1"/>
              <a:t>Dns</a:t>
            </a:r>
            <a:r>
              <a:rPr lang="en-SG" dirty="0"/>
              <a:t> local or automation - size 2</a:t>
            </a:r>
          </a:p>
          <a:p>
            <a:r>
              <a:rPr lang="en-SG" dirty="0"/>
              <a:t>Add bastion for debug - size 1</a:t>
            </a:r>
          </a:p>
          <a:p>
            <a:r>
              <a:rPr lang="en-SG" dirty="0"/>
              <a:t>Work to support ci of azure arm </a:t>
            </a:r>
            <a:r>
              <a:rPr lang="en-SG" dirty="0" err="1"/>
              <a:t>upi</a:t>
            </a:r>
            <a:r>
              <a:rPr lang="en-SG" dirty="0"/>
              <a:t> - need help from someone who does ci</a:t>
            </a:r>
          </a:p>
          <a:p>
            <a:r>
              <a:rPr lang="en-SG" dirty="0" err="1"/>
              <a:t>Cleanup</a:t>
            </a:r>
            <a:r>
              <a:rPr lang="en-SG" dirty="0"/>
              <a:t> of scripts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8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0A71-F784-084F-BA72-DE44DCC2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Load Balancer – Created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9A931-AA83-404E-8AA9-CC8F12C86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0925"/>
            <a:ext cx="10515600" cy="3760737"/>
          </a:xfrm>
        </p:spPr>
      </p:pic>
    </p:spTree>
    <p:extLst>
      <p:ext uri="{BB962C8B-B14F-4D97-AF65-F5344CB8AC3E}">
        <p14:creationId xmlns:p14="http://schemas.microsoft.com/office/powerpoint/2010/main" val="398849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5FC6-1510-B349-87C3-8BC348B2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Load Balancer - Working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492ED-03E1-114F-A7CF-9552D2145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309" y="1825625"/>
            <a:ext cx="7657382" cy="4351338"/>
          </a:xfrm>
        </p:spPr>
      </p:pic>
    </p:spTree>
    <p:extLst>
      <p:ext uri="{BB962C8B-B14F-4D97-AF65-F5344CB8AC3E}">
        <p14:creationId xmlns:p14="http://schemas.microsoft.com/office/powerpoint/2010/main" val="213811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812285-5B61-2C4A-8C5F-FA76A517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Load Balancer – Backend Pool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47DBCE-9BF7-0640-A09F-2182AA9EF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881" y="1825625"/>
            <a:ext cx="5490237" cy="4351338"/>
          </a:xfrm>
        </p:spPr>
      </p:pic>
    </p:spTree>
    <p:extLst>
      <p:ext uri="{BB962C8B-B14F-4D97-AF65-F5344CB8AC3E}">
        <p14:creationId xmlns:p14="http://schemas.microsoft.com/office/powerpoint/2010/main" val="404036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1931-F7A4-8A46-999C-9DD1B5B5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Kubelet</a:t>
            </a:r>
            <a:r>
              <a:rPr lang="en-US" dirty="0"/>
              <a:t> Issue – 4.1 Flake?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60EB8-EA34-F04D-AC33-85A227596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724" y="1539512"/>
            <a:ext cx="6503835" cy="4823950"/>
          </a:xfrm>
        </p:spPr>
      </p:pic>
    </p:spTree>
    <p:extLst>
      <p:ext uri="{BB962C8B-B14F-4D97-AF65-F5344CB8AC3E}">
        <p14:creationId xmlns:p14="http://schemas.microsoft.com/office/powerpoint/2010/main" val="197306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C4DC-DE51-3A47-894C-160202DA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masters seem ok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EADA4-1AA7-B34F-9C3C-379036E74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661" y="1825625"/>
            <a:ext cx="59406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3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56A8-EE8E-C84C-A70F-B1430EE4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VHD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118E-2C6B-EA49-952C-EBE3D4AA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Azure (VHD) VM Images are just stored in a storage account</a:t>
            </a:r>
          </a:p>
          <a:p>
            <a:r>
              <a:rPr lang="en-US" dirty="0"/>
              <a:t>Every time you run the ARM template due to this we must “copy” the image into the resource group used by the ARM template</a:t>
            </a:r>
          </a:p>
          <a:p>
            <a:r>
              <a:rPr lang="en-US" dirty="0"/>
              <a:t>Note that a normal “RHEL” Image has a different mechanism, that effectively includes distribution of images to all av zones, and speeds up the </a:t>
            </a:r>
            <a:r>
              <a:rPr lang="en-US" dirty="0" err="1"/>
              <a:t>vm</a:t>
            </a:r>
            <a:r>
              <a:rPr lang="en-US" dirty="0"/>
              <a:t> spin up. (10-20 minutes of extra time for storage account)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9E822-542C-1F49-B11B-7CF87CE90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81434"/>
            <a:ext cx="11087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2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1668-8ACA-5C46-BBD5-9054B539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– </a:t>
            </a:r>
            <a:r>
              <a:rPr lang="en-US" dirty="0" err="1"/>
              <a:t>Parametertised</a:t>
            </a:r>
            <a:r>
              <a:rPr lang="en-US" dirty="0"/>
              <a:t>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F53C-186A-3941-8F79-A6DF1E6A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have been changed to support giving the resource group on command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F500A-09F3-3143-80EA-20C511F9B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731" y="3266456"/>
            <a:ext cx="4921431" cy="99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8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6482</TotalTime>
  <Words>317</Words>
  <Application>Microsoft Macintosh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UPI ARM Sprint Demo</vt:lpstr>
      <vt:lpstr>WIP</vt:lpstr>
      <vt:lpstr>Internal Load Balancer – Created </vt:lpstr>
      <vt:lpstr>Internal Load Balancer - Working</vt:lpstr>
      <vt:lpstr>Internal Load Balancer – Backend Pool</vt:lpstr>
      <vt:lpstr>Kubelet Issue – 4.1 Flake?</vt:lpstr>
      <vt:lpstr>Other masters seem ok</vt:lpstr>
      <vt:lpstr>Azure VHD</vt:lpstr>
      <vt:lpstr>Card – Parametertised scripts</vt:lpstr>
      <vt:lpstr>Card – Move to 4.2</vt:lpstr>
      <vt:lpstr>Current Status</vt:lpstr>
      <vt:lpstr>Where’s it at: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UPI ARM Sprint Demo</dc:title>
  <dc:creator>Glenn West</dc:creator>
  <cp:lastModifiedBy>Glenn West</cp:lastModifiedBy>
  <cp:revision>13</cp:revision>
  <dcterms:created xsi:type="dcterms:W3CDTF">2019-10-11T13:49:34Z</dcterms:created>
  <dcterms:modified xsi:type="dcterms:W3CDTF">2019-10-16T15:45:19Z</dcterms:modified>
</cp:coreProperties>
</file>