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91" r:id="rId3"/>
    <p:sldId id="284" r:id="rId4"/>
    <p:sldId id="283" r:id="rId5"/>
    <p:sldId id="285" r:id="rId6"/>
    <p:sldId id="288" r:id="rId7"/>
    <p:sldId id="289" r:id="rId8"/>
    <p:sldId id="290" r:id="rId9"/>
    <p:sldId id="292" r:id="rId10"/>
    <p:sldId id="293" r:id="rId11"/>
    <p:sldId id="294" r:id="rId12"/>
    <p:sldId id="279" r:id="rId13"/>
    <p:sldId id="295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3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1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0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0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9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3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7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9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6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7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5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west@redhat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ennswest/ocpupi4azure/tree/master/4.1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33A01-B14F-44ED-9FEB-D0951E691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55846A-63FC-994C-9C4D-8EA8EC2E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139" y="892895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UPI ARM Sprint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5E999-08B5-364B-85A6-1D6B27213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654549" cy="1417866"/>
          </a:xfrm>
        </p:spPr>
        <p:txBody>
          <a:bodyPr>
            <a:normAutofit/>
          </a:bodyPr>
          <a:lstStyle/>
          <a:p>
            <a:r>
              <a:rPr lang="en-US"/>
              <a:t>DEMO 2 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gwest@redhat.com</a:t>
            </a:r>
            <a:endParaRPr lang="en-US" dirty="0"/>
          </a:p>
          <a:p>
            <a:r>
              <a:rPr lang="en-US" dirty="0"/>
              <a:t>Oct 11,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18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1B27-BE3B-D94A-85E3-7F79E7DC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4.2 Nightly Deployment Success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B35C0F-4B54-774D-8263-7DEB6A0C5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3213"/>
            <a:ext cx="10515600" cy="3436162"/>
          </a:xfrm>
        </p:spPr>
      </p:pic>
    </p:spTree>
    <p:extLst>
      <p:ext uri="{BB962C8B-B14F-4D97-AF65-F5344CB8AC3E}">
        <p14:creationId xmlns:p14="http://schemas.microsoft.com/office/powerpoint/2010/main" val="20860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7633-299F-9A41-B5B9-95CF2970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4.2 Bootstrap and Cluster at 99%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1790D9-A9D2-BE4E-82E0-9AE69A0B6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295283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D1D5131-8B49-5542-8679-5194BF86B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52433"/>
            <a:ext cx="10515600" cy="119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3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B6C5-B0BC-284D-B750-03E90299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1C76-5A4E-C342-B33A-48391542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Working:</a:t>
            </a:r>
          </a:p>
          <a:p>
            <a:pPr lvl="1"/>
            <a:r>
              <a:rPr lang="en-US" dirty="0"/>
              <a:t>Internal Load Balancer is Fixed and Working</a:t>
            </a:r>
          </a:p>
          <a:p>
            <a:r>
              <a:rPr lang="en-US" dirty="0" err="1"/>
              <a:t>Testings</a:t>
            </a:r>
            <a:r>
              <a:rPr lang="en-US" dirty="0"/>
              <a:t> Pending</a:t>
            </a:r>
          </a:p>
          <a:p>
            <a:pPr lvl="1"/>
            <a:r>
              <a:rPr lang="en-US" dirty="0"/>
              <a:t>Azure Cloud Provider</a:t>
            </a:r>
          </a:p>
          <a:p>
            <a:pPr lvl="1"/>
            <a:r>
              <a:rPr lang="en-US" dirty="0"/>
              <a:t>App Load Balancer/Portal</a:t>
            </a:r>
          </a:p>
          <a:p>
            <a:r>
              <a:rPr lang="en-US" dirty="0"/>
              <a:t>New Cards</a:t>
            </a:r>
          </a:p>
          <a:p>
            <a:pPr lvl="1"/>
            <a:r>
              <a:rPr lang="en-US" dirty="0"/>
              <a:t>4.3 – Test Bare Metal – In progress</a:t>
            </a:r>
          </a:p>
          <a:p>
            <a:pPr lvl="1"/>
            <a:r>
              <a:rPr lang="en-US" dirty="0"/>
              <a:t>Introduction/Overview Presentation </a:t>
            </a:r>
          </a:p>
          <a:p>
            <a:pPr lvl="2"/>
            <a:r>
              <a:rPr lang="en-US" dirty="0"/>
              <a:t>Include How To various subjects</a:t>
            </a:r>
          </a:p>
          <a:p>
            <a:pPr lvl="3"/>
            <a:r>
              <a:rPr lang="en-US" dirty="0"/>
              <a:t>Changing Internal IP’s</a:t>
            </a:r>
          </a:p>
          <a:p>
            <a:pPr lvl="3"/>
            <a:r>
              <a:rPr lang="en-US" dirty="0"/>
              <a:t>Changing Versions</a:t>
            </a:r>
          </a:p>
          <a:p>
            <a:pPr lvl="3"/>
            <a:r>
              <a:rPr lang="en-US" dirty="0"/>
              <a:t>Adding More Workers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1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E280-DC34-3545-B5A9-017811B4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FF54-FC07-5241-9279-725B9F741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Resolved Issues</a:t>
            </a:r>
          </a:p>
          <a:p>
            <a:pPr lvl="1"/>
            <a:r>
              <a:rPr lang="en-US" dirty="0"/>
              <a:t>SSH Not Working to masters – </a:t>
            </a:r>
            <a:r>
              <a:rPr lang="en-US" dirty="0" err="1"/>
              <a:t>ssh</a:t>
            </a:r>
            <a:r>
              <a:rPr lang="en-US" dirty="0"/>
              <a:t> key had extraneous character</a:t>
            </a:r>
          </a:p>
          <a:p>
            <a:pPr lvl="1"/>
            <a:r>
              <a:rPr lang="en-US" dirty="0"/>
              <a:t>Masters Not Booting – DNS Address Issue Fixed</a:t>
            </a:r>
          </a:p>
          <a:p>
            <a:r>
              <a:rPr lang="en-US" dirty="0"/>
              <a:t>Blockers</a:t>
            </a:r>
          </a:p>
          <a:p>
            <a:pPr lvl="1"/>
            <a:r>
              <a:rPr lang="en-US" dirty="0"/>
              <a:t>Azure Quota – Requested yesterday – Still not resolved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0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4662-DEF1-F942-9F6F-F82BD2B5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it at: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C5B3E-AACC-744E-8BEE-6788FF38C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473" y="1825625"/>
            <a:ext cx="799705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F95A8-E67A-234E-AD28-B142E36EF402}"/>
              </a:ext>
            </a:extLst>
          </p:cNvPr>
          <p:cNvSpPr txBox="1"/>
          <p:nvPr/>
        </p:nvSpPr>
        <p:spPr>
          <a:xfrm>
            <a:off x="3422822" y="6311900"/>
            <a:ext cx="1110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3"/>
              </a:rPr>
              <a:t>https://github.com/glennswest/ocpupi4azure/tree/master/4.1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4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6F92-AD31-E845-AB21-78384120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3014-E739-064F-9438-84A78518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SG" strike="sngStrike" dirty="0"/>
              <a:t>Reconfigure internal load balancer to handle node boots - size 2</a:t>
            </a:r>
          </a:p>
          <a:p>
            <a:r>
              <a:rPr lang="en-SG" dirty="0"/>
              <a:t>Fix wildcard app load </a:t>
            </a:r>
            <a:r>
              <a:rPr lang="en-SG" dirty="0" err="1"/>
              <a:t>balacer</a:t>
            </a:r>
            <a:r>
              <a:rPr lang="en-SG" dirty="0"/>
              <a:t> - size 2</a:t>
            </a:r>
          </a:p>
          <a:p>
            <a:r>
              <a:rPr lang="en-SG" strike="sngStrike" dirty="0"/>
              <a:t>Chance scripts to parametrise resource group name - size 1</a:t>
            </a:r>
          </a:p>
          <a:p>
            <a:r>
              <a:rPr lang="en-SG" strike="sngStrike" dirty="0"/>
              <a:t>Change to use 4.2 </a:t>
            </a:r>
            <a:r>
              <a:rPr lang="en-SG" strike="sngStrike" dirty="0" err="1"/>
              <a:t>nightlies</a:t>
            </a:r>
            <a:r>
              <a:rPr lang="en-SG" strike="sngStrike" dirty="0"/>
              <a:t> - size 2</a:t>
            </a:r>
          </a:p>
          <a:p>
            <a:r>
              <a:rPr lang="en-SG" dirty="0"/>
              <a:t>Add azure cloud provider - size 3 – In </a:t>
            </a:r>
            <a:r>
              <a:rPr lang="en-SG" dirty="0" err="1"/>
              <a:t>Progresss</a:t>
            </a:r>
            <a:r>
              <a:rPr lang="en-SG" dirty="0"/>
              <a:t> – Pending Blocker</a:t>
            </a:r>
          </a:p>
          <a:p>
            <a:r>
              <a:rPr lang="en-SG" dirty="0" err="1"/>
              <a:t>Dns</a:t>
            </a:r>
            <a:r>
              <a:rPr lang="en-SG" dirty="0"/>
              <a:t> local or automation - size 2</a:t>
            </a:r>
          </a:p>
          <a:p>
            <a:r>
              <a:rPr lang="en-SG" strike="sngStrike" dirty="0"/>
              <a:t>Add bastion for debug - size 1 - Unneeded</a:t>
            </a:r>
          </a:p>
          <a:p>
            <a:r>
              <a:rPr lang="en-SG" dirty="0"/>
              <a:t>Work to support ci of azure arm </a:t>
            </a:r>
            <a:r>
              <a:rPr lang="en-SG" dirty="0" err="1"/>
              <a:t>upi</a:t>
            </a:r>
            <a:r>
              <a:rPr lang="en-SG" dirty="0"/>
              <a:t> - need help from someone who does ci</a:t>
            </a:r>
          </a:p>
          <a:p>
            <a:r>
              <a:rPr lang="en-SG" dirty="0" err="1"/>
              <a:t>Cleanup</a:t>
            </a:r>
            <a:r>
              <a:rPr lang="en-SG" dirty="0"/>
              <a:t> of scripts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8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0A71-F784-084F-BA72-DE44DCC2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Load Balancer – Created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9A931-AA83-404E-8AA9-CC8F12C86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0925"/>
            <a:ext cx="10515600" cy="3760737"/>
          </a:xfrm>
        </p:spPr>
      </p:pic>
    </p:spTree>
    <p:extLst>
      <p:ext uri="{BB962C8B-B14F-4D97-AF65-F5344CB8AC3E}">
        <p14:creationId xmlns:p14="http://schemas.microsoft.com/office/powerpoint/2010/main" val="398849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5FC6-1510-B349-87C3-8BC348B2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Load Balancer - Working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B492ED-03E1-114F-A7CF-9552D2145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309" y="1825625"/>
            <a:ext cx="7657382" cy="4351338"/>
          </a:xfrm>
        </p:spPr>
      </p:pic>
    </p:spTree>
    <p:extLst>
      <p:ext uri="{BB962C8B-B14F-4D97-AF65-F5344CB8AC3E}">
        <p14:creationId xmlns:p14="http://schemas.microsoft.com/office/powerpoint/2010/main" val="213811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812285-5B61-2C4A-8C5F-FA76A517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Load Balancer – Backend Pool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47DBCE-9BF7-0640-A09F-2182AA9EF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881" y="1825625"/>
            <a:ext cx="5490237" cy="4351338"/>
          </a:xfrm>
        </p:spPr>
      </p:pic>
    </p:spTree>
    <p:extLst>
      <p:ext uri="{BB962C8B-B14F-4D97-AF65-F5344CB8AC3E}">
        <p14:creationId xmlns:p14="http://schemas.microsoft.com/office/powerpoint/2010/main" val="404036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56A8-EE8E-C84C-A70F-B1430EE4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VHD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118E-2C6B-EA49-952C-EBE3D4AA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Azure (VHD) VM Images are just stored in a storage account</a:t>
            </a:r>
          </a:p>
          <a:p>
            <a:r>
              <a:rPr lang="en-US" dirty="0"/>
              <a:t>Every time you run the ARM template due to this we must “copy” the image into the resource group used by the ARM template</a:t>
            </a:r>
          </a:p>
          <a:p>
            <a:r>
              <a:rPr lang="en-US" dirty="0"/>
              <a:t>Note that a normal “RHEL” Image has a different mechanism, that effectively includes distribution of images to all av zones, and speeds up the </a:t>
            </a:r>
            <a:r>
              <a:rPr lang="en-US" dirty="0" err="1"/>
              <a:t>vm</a:t>
            </a:r>
            <a:r>
              <a:rPr lang="en-US" dirty="0"/>
              <a:t> spin up. (10-20 minutes of extra time for storage account)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9E822-542C-1F49-B11B-7CF87CE90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81434"/>
            <a:ext cx="11087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2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1668-8ACA-5C46-BBD5-9054B539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– </a:t>
            </a:r>
            <a:r>
              <a:rPr lang="en-US" dirty="0" err="1"/>
              <a:t>Parametertised</a:t>
            </a:r>
            <a:r>
              <a:rPr lang="en-US" dirty="0"/>
              <a:t>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F53C-186A-3941-8F79-A6DF1E6A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have been changed to support giving the resource group on command 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F500A-09F3-3143-80EA-20C511F9B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731" y="3266456"/>
            <a:ext cx="4921431" cy="99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8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BDD8-2DA8-DB49-8DA7-6D86EA37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– Move to 4.2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6410-39B3-7243-B1CE-8924B68C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Folder structure to be version independent</a:t>
            </a:r>
          </a:p>
          <a:p>
            <a:r>
              <a:rPr lang="en-US" dirty="0"/>
              <a:t>Added nightly build “Internal” script to pull installer</a:t>
            </a:r>
          </a:p>
          <a:p>
            <a:r>
              <a:rPr lang="en-US" dirty="0"/>
              <a:t>Changed </a:t>
            </a:r>
            <a:r>
              <a:rPr lang="en-US" dirty="0" err="1"/>
              <a:t>rhcos</a:t>
            </a:r>
            <a:r>
              <a:rPr lang="en-US" dirty="0"/>
              <a:t> version and storage account source</a:t>
            </a:r>
          </a:p>
          <a:p>
            <a:r>
              <a:rPr lang="en-US" dirty="0"/>
              <a:t>Change scripts to reflect above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2BCEE-AE08-6943-84D9-C135742DC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159" y="4181021"/>
            <a:ext cx="5194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5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DE80-6213-CE47-947E-E375CDED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version of OpenShift for ARM UPI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A3E6-62FC-4E4E-AD6B-51E68A1AE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RHCOS Image name in </a:t>
            </a:r>
            <a:r>
              <a:rPr lang="en-SG" dirty="0" err="1"/>
              <a:t>azuredeploy.parameters.json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US" dirty="0"/>
              <a:t>Change image variable in </a:t>
            </a:r>
            <a:r>
              <a:rPr lang="en-US" dirty="0" err="1"/>
              <a:t>set_azarm.sh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E0E7A-AB07-BC43-AC44-2655EB554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260" y="2327003"/>
            <a:ext cx="8864600" cy="149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A1FD84-8811-6744-A2D1-D64ADE9AC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574" y="5194119"/>
            <a:ext cx="6273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1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9213</TotalTime>
  <Words>392</Words>
  <Application>Microsoft Macintosh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UPI ARM Sprint Demo</vt:lpstr>
      <vt:lpstr>WIP</vt:lpstr>
      <vt:lpstr>Internal Load Balancer – Created </vt:lpstr>
      <vt:lpstr>Internal Load Balancer - Working</vt:lpstr>
      <vt:lpstr>Internal Load Balancer – Backend Pool</vt:lpstr>
      <vt:lpstr>Azure VHD</vt:lpstr>
      <vt:lpstr>Card – Parametertised scripts</vt:lpstr>
      <vt:lpstr>Card – Move to 4.2</vt:lpstr>
      <vt:lpstr>Change version of OpenShift for ARM UPI</vt:lpstr>
      <vt:lpstr>First 4.2 Nightly Deployment Success</vt:lpstr>
      <vt:lpstr>First 4.2 Bootstrap and Cluster at 99%</vt:lpstr>
      <vt:lpstr>Current Status</vt:lpstr>
      <vt:lpstr>Resolved Issues</vt:lpstr>
      <vt:lpstr>Where’s it at: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UPI ARM Sprint Demo</dc:title>
  <dc:creator>Glenn West</dc:creator>
  <cp:lastModifiedBy>Glenn West</cp:lastModifiedBy>
  <cp:revision>21</cp:revision>
  <dcterms:created xsi:type="dcterms:W3CDTF">2019-10-11T13:49:34Z</dcterms:created>
  <dcterms:modified xsi:type="dcterms:W3CDTF">2019-10-18T13:16:10Z</dcterms:modified>
</cp:coreProperties>
</file>