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7"/>
  </p:notesMasterIdLst>
  <p:sldIdLst>
    <p:sldId id="256" r:id="rId2"/>
    <p:sldId id="291" r:id="rId3"/>
    <p:sldId id="279" r:id="rId4"/>
    <p:sldId id="295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8"/>
    <p:restoredTop sz="94690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8AA0-4796-AD49-A34F-E6C3BDF4087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4555-183B-0146-B101-6201594A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4555-183B-0146-B101-6201594A7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west@redha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3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trike="sngStrike" dirty="0"/>
              <a:t>Delete the Bootstrap Ignition after successful bootstrap</a:t>
            </a:r>
          </a:p>
          <a:p>
            <a:r>
              <a:rPr lang="en-SG" dirty="0"/>
              <a:t>Fix wildcard app load </a:t>
            </a:r>
            <a:r>
              <a:rPr lang="en-SG" dirty="0" err="1"/>
              <a:t>balacer</a:t>
            </a:r>
            <a:r>
              <a:rPr lang="en-SG" dirty="0"/>
              <a:t> - size 2</a:t>
            </a:r>
          </a:p>
          <a:p>
            <a:r>
              <a:rPr lang="en-SG" dirty="0"/>
              <a:t>Add azure cloud provider - size 3 – In </a:t>
            </a:r>
            <a:r>
              <a:rPr lang="en-SG" dirty="0" err="1"/>
              <a:t>Progresss</a:t>
            </a:r>
            <a:r>
              <a:rPr lang="en-SG" dirty="0"/>
              <a:t> – Pending Blocker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Testings</a:t>
            </a:r>
            <a:r>
              <a:rPr lang="en-US" dirty="0"/>
              <a:t> Pending</a:t>
            </a:r>
          </a:p>
          <a:p>
            <a:pPr lvl="1"/>
            <a:r>
              <a:rPr lang="en-US" dirty="0"/>
              <a:t>Azure Cloud Provider</a:t>
            </a:r>
          </a:p>
          <a:p>
            <a:pPr lvl="1"/>
            <a:r>
              <a:rPr lang="en-US" dirty="0"/>
              <a:t>App Load Balancer/Portal</a:t>
            </a:r>
          </a:p>
          <a:p>
            <a:r>
              <a:rPr lang="en-US" dirty="0"/>
              <a:t>New Cards</a:t>
            </a:r>
          </a:p>
          <a:p>
            <a:pPr lvl="1"/>
            <a:r>
              <a:rPr lang="en-US" dirty="0"/>
              <a:t>4.3 – Test Bare Metal – In progress</a:t>
            </a:r>
          </a:p>
          <a:p>
            <a:pPr lvl="1"/>
            <a:r>
              <a:rPr lang="en-US" dirty="0"/>
              <a:t>Introduction/Overview Presentation </a:t>
            </a:r>
          </a:p>
          <a:p>
            <a:pPr lvl="2"/>
            <a:r>
              <a:rPr lang="en-US" dirty="0"/>
              <a:t>Include How To various subjects</a:t>
            </a:r>
          </a:p>
          <a:p>
            <a:pPr lvl="3"/>
            <a:r>
              <a:rPr lang="en-US" dirty="0"/>
              <a:t>Changing Internal IP’s</a:t>
            </a:r>
          </a:p>
          <a:p>
            <a:pPr lvl="3"/>
            <a:r>
              <a:rPr lang="en-US" dirty="0"/>
              <a:t>Changing Versions</a:t>
            </a:r>
          </a:p>
          <a:p>
            <a:pPr lvl="3"/>
            <a:r>
              <a:rPr lang="en-US" dirty="0"/>
              <a:t>Adding More Workers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280-DC34-3545-B5A9-017811B4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FF54-FC07-5241-9279-725B9F74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Resolved Issues</a:t>
            </a:r>
          </a:p>
          <a:p>
            <a:pPr lvl="1"/>
            <a:r>
              <a:rPr lang="en-US" dirty="0"/>
              <a:t>SSH Not Working to masters – </a:t>
            </a:r>
            <a:r>
              <a:rPr lang="en-US" dirty="0" err="1"/>
              <a:t>ssh</a:t>
            </a:r>
            <a:r>
              <a:rPr lang="en-US" dirty="0"/>
              <a:t> key had extraneous character</a:t>
            </a:r>
          </a:p>
          <a:p>
            <a:pPr lvl="1"/>
            <a:r>
              <a:rPr lang="en-US" dirty="0"/>
              <a:t>Masters Not Booting – DNS Address Issue Fixed</a:t>
            </a:r>
          </a:p>
          <a:p>
            <a:r>
              <a:rPr lang="en-US" dirty="0"/>
              <a:t>Blockers</a:t>
            </a:r>
          </a:p>
          <a:p>
            <a:pPr lvl="1"/>
            <a:r>
              <a:rPr lang="en-US" dirty="0"/>
              <a:t>Azure Quota – Requested yesterday – Still not resolved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9536</TotalTime>
  <Words>162</Words>
  <Application>Microsoft Macintosh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UPI ARM Sprint Demo</vt:lpstr>
      <vt:lpstr>WIP</vt:lpstr>
      <vt:lpstr>Current Status</vt:lpstr>
      <vt:lpstr>Resolved Issues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22</cp:revision>
  <dcterms:created xsi:type="dcterms:W3CDTF">2019-10-11T13:49:34Z</dcterms:created>
  <dcterms:modified xsi:type="dcterms:W3CDTF">2019-10-18T18:48:27Z</dcterms:modified>
</cp:coreProperties>
</file>