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439" r:id="rId6"/>
    <p:sldId id="438" r:id="rId7"/>
    <p:sldId id="440" r:id="rId8"/>
    <p:sldId id="442" r:id="rId9"/>
    <p:sldId id="443" r:id="rId10"/>
    <p:sldId id="444" r:id="rId11"/>
    <p:sldId id="446" r:id="rId12"/>
    <p:sldId id="448" r:id="rId13"/>
    <p:sldId id="447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2CA"/>
    <a:srgbClr val="0E8BC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4" autoAdjust="0"/>
    <p:restoredTop sz="94640"/>
  </p:normalViewPr>
  <p:slideViewPr>
    <p:cSldViewPr>
      <p:cViewPr varScale="1">
        <p:scale>
          <a:sx n="97" d="100"/>
          <a:sy n="97" d="100"/>
        </p:scale>
        <p:origin x="179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754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33A01-783A-41CC-B6A1-E57D5D326C88}" type="datetimeFigureOut">
              <a:rPr lang="pt-BR" smtClean="0"/>
              <a:t>20/03/18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117D5-2B00-4355-A84F-73F59088A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919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B2F01-78CA-44D1-9502-61BE5977247E}" type="datetimeFigureOut">
              <a:rPr lang="pt-BR" smtClean="0"/>
              <a:t>20/03/18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C922E-A266-42A6-8C1F-FB3AA3B28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09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3BA-DDD7-4FD0-A706-014733A55FDA}" type="datetimeFigureOut">
              <a:rPr lang="pt-BR" smtClean="0"/>
              <a:pPr/>
              <a:t>20/03/18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7813-9B64-4318-9B14-D150B7F78D6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13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3BA-DDD7-4FD0-A706-014733A55FDA}" type="datetimeFigureOut">
              <a:rPr lang="pt-BR" smtClean="0"/>
              <a:pPr/>
              <a:t>20/03/18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7813-9B64-4318-9B14-D150B7F78D6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47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3BA-DDD7-4FD0-A706-014733A55FDA}" type="datetimeFigureOut">
              <a:rPr lang="pt-BR" smtClean="0"/>
              <a:pPr/>
              <a:t>20/03/18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7813-9B64-4318-9B14-D150B7F78D6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1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3BA-DDD7-4FD0-A706-014733A55FDA}" type="datetimeFigureOut">
              <a:rPr lang="pt-BR" smtClean="0"/>
              <a:pPr/>
              <a:t>20/03/18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7813-9B64-4318-9B14-D150B7F78D6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33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3BA-DDD7-4FD0-A706-014733A55FDA}" type="datetimeFigureOut">
              <a:rPr lang="pt-BR" smtClean="0"/>
              <a:pPr/>
              <a:t>20/03/18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7813-9B64-4318-9B14-D150B7F78D6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83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3BA-DDD7-4FD0-A706-014733A55FDA}" type="datetimeFigureOut">
              <a:rPr lang="pt-BR" smtClean="0"/>
              <a:pPr/>
              <a:t>20/03/18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7813-9B64-4318-9B14-D150B7F78D6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93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3BA-DDD7-4FD0-A706-014733A55FDA}" type="datetimeFigureOut">
              <a:rPr lang="pt-BR" smtClean="0"/>
              <a:pPr/>
              <a:t>20/03/18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7813-9B64-4318-9B14-D150B7F78D6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71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3BA-DDD7-4FD0-A706-014733A55FDA}" type="datetimeFigureOut">
              <a:rPr lang="pt-BR" smtClean="0"/>
              <a:pPr/>
              <a:t>20/03/18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7813-9B64-4318-9B14-D150B7F78D6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3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3BA-DDD7-4FD0-A706-014733A55FDA}" type="datetimeFigureOut">
              <a:rPr lang="pt-BR" smtClean="0"/>
              <a:pPr/>
              <a:t>20/03/18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7813-9B64-4318-9B14-D150B7F78D6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46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3BA-DDD7-4FD0-A706-014733A55FDA}" type="datetimeFigureOut">
              <a:rPr lang="pt-BR" smtClean="0"/>
              <a:pPr/>
              <a:t>20/03/18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7813-9B64-4318-9B14-D150B7F78D6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52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3BA-DDD7-4FD0-A706-014733A55FDA}" type="datetimeFigureOut">
              <a:rPr lang="pt-BR" smtClean="0"/>
              <a:pPr/>
              <a:t>20/03/18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7813-9B64-4318-9B14-D150B7F78D6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01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83BA-DDD7-4FD0-A706-014733A55FDA}" type="datetimeFigureOut">
              <a:rPr lang="pt-BR" smtClean="0"/>
              <a:pPr/>
              <a:t>20/03/18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B7813-9B64-4318-9B14-D150B7F78D6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 preferRelativeResize="0">
            <a:picLocks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000" y="1"/>
            <a:ext cx="1801482" cy="17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1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8307" y="1916832"/>
            <a:ext cx="8712968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pt-BR" sz="3600" b="1" dirty="0">
                <a:latin typeface="Verdana" pitchFamily="34" charset="0"/>
                <a:cs typeface="Arial" pitchFamily="34" charset="0"/>
              </a:rPr>
              <a:t>Big Data</a:t>
            </a:r>
            <a:endParaRPr lang="pt-BR" sz="3600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5" name="Subtítulo 2"/>
          <p:cNvSpPr>
            <a:spLocks noGrp="1"/>
          </p:cNvSpPr>
          <p:nvPr/>
        </p:nvSpPr>
        <p:spPr bwMode="auto">
          <a:xfrm>
            <a:off x="178307" y="3429000"/>
            <a:ext cx="8714173" cy="311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Fabiano </a:t>
            </a:r>
            <a:r>
              <a:rPr lang="pt-BR" sz="2400" b="1" dirty="0" err="1"/>
              <a:t>Heizer</a:t>
            </a:r>
            <a:endParaRPr lang="pt-BR" sz="2400" b="1" dirty="0"/>
          </a:p>
          <a:p>
            <a:pPr algn="ctr"/>
            <a:r>
              <a:rPr lang="pt-BR" sz="2400" b="1" dirty="0" err="1"/>
              <a:t>Karolyne</a:t>
            </a:r>
            <a:r>
              <a:rPr lang="pt-BR" sz="2400" b="1" dirty="0"/>
              <a:t> </a:t>
            </a:r>
            <a:r>
              <a:rPr lang="pt-BR" sz="2400" b="1" dirty="0" err="1"/>
              <a:t>Loback</a:t>
            </a:r>
            <a:endParaRPr lang="pt-BR" sz="2400" b="1" dirty="0"/>
          </a:p>
          <a:p>
            <a:pPr algn="ctr"/>
            <a:r>
              <a:rPr lang="pt-BR" sz="2400" b="1" dirty="0"/>
              <a:t>Marcello </a:t>
            </a:r>
            <a:r>
              <a:rPr lang="pt-BR" sz="2400" b="1" dirty="0" err="1"/>
              <a:t>Polito</a:t>
            </a:r>
            <a:endParaRPr lang="pt-BR" sz="2400" b="1" dirty="0"/>
          </a:p>
          <a:p>
            <a:pPr algn="ctr"/>
            <a:endParaRPr lang="pt-BR" sz="2400" b="1" dirty="0"/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Prof. Alexandre Assis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2924944"/>
            <a:ext cx="8712968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pt-BR" sz="3200" b="1" dirty="0">
                <a:latin typeface="Verdana" pitchFamily="34" charset="0"/>
                <a:cs typeface="Arial" pitchFamily="34" charset="0"/>
              </a:rPr>
              <a:t>Limpeza do log de pedidos</a:t>
            </a:r>
            <a:endParaRPr lang="pt-BR" sz="3200" dirty="0">
              <a:latin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4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7819" y="3140968"/>
            <a:ext cx="861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Obrigado!</a:t>
            </a:r>
          </a:p>
        </p:txBody>
      </p:sp>
      <p:sp>
        <p:nvSpPr>
          <p:cNvPr id="3" name="AutoShape 4" descr="data:image/png;base64,iVBORw0KGgoAAAANSUhEUgAAAPgAAADLCAMAAAB04a46AAABg1BMVEX///+EAAD39/eMEQCMAACsEBGMBwCFAACBAACtFxh6AACIAAB+AAD2//pjCAeECABrBwdyBQqmAAKXBQh0Fhn/9vdYEQ97Eg///v6lCgV7CAt5EQhnEAd3CABcBQaEAAajBhFyLCx0JydtKSlgAABlBQ5vAABWGBliIyOZAABUAACrAABeAADd3uDjMjLy9vfMzMzXOjtdIyLy7OzOxMJ9NDVPAADwZ2O9LjOhLizkzMxsIB7OOzhdKSju29uILzCYIR+VQEO9JCWcYmShVVbAbm6bbmzYu7t6IiDf0tLiTE7kWFjSra3bNja/hoasfHyPJCatP0HHnJyHSEeMQT2WMTFAAADkLi/VwMCycnHzbG2XWVmKGBr9h4fahoa7pqTCTVDBXF7bsK/nqarSjInKAwb2kJKwKimvi4rvyMm0TVDCPj3HdHWTUFLsmpyKOjV+S0r2VFPCs7PuQ0bfYWG0XVyggYH21dX6XV2RZmWrMDDLfHzuubmvmJeRbmy8Uk/Za2tIfdiwAAAgAElEQVR4nO1di18aZ9ZmJqPzOjPIRYERhUmMEvHG2lGbgB1BiYhBQJQGIq2J6VYSv2wS26SN3ez2T//OeeeOYC6boN3fHmNEQXyfObfnnPcyHs//5H/yP7kOwoZUlKKqS0i+6gH1Q9TjUrn5pl4VOZ7nGSKKrWquWSsVtKse2NcTWU2X81UOwYoix3GDIDdABvF7hmnVm2k1dNWD/PKi1e7XQccilxwUbwwacsMpIsPXm7X/Ks3L6fI9iec50OzgoO9GbxkUCeGahf8SvcvHeZETb9zw+Xw3uiiaig+fNIQT8zX1qgf9n4tWaxFALXZB21NEUHv6qgf+n4nWVJhPgWwJqv2va/FamfskTXeoPVe6agCfJ2qZEcF5Pxu5TxSrT/+CWi/V+d6gBgdphP8w9L1//sVoXfo5GfRdzFyDPIPJvFVfz+Vy9XoL2RvPXXIBRGbv2VVj+QSRS4rYoTzAIEqter4M7FS1REsf15rPs4xIeoLnuCd/GVKj5qUOHIM8EfPlgtbdbrV0qVmViNgd+Q0++OdfI6+Xsoxb28hFj1UdtLfjxbL+Y9lbrOUVqTt2Hzf0zz5j+Bwp80mXshn+TeESjXnpJ8IPaeUsw3RFPjj353WP76E8ueGIaoMkh/zzo0Pzs2aru9ZH7l7vIKfmnCrjmWrpE90zpDU58YbvYkZIzj29xpkt3eLMEcNXrl5gP+NN1LLSxeD5ZPDxtY1xgNsx0tZnF1nqfYV35QUo6USfGDy9poktDdnbVLjIN/VRfp59pvWMOHgD2zMiLWYZUQxuXEtHL7RsLYGV/2ceKZeqBDwdEevAFWS5weDxFxrsFxTNise+G1Lzo43S25nZTVFzPGDl+UFe1OGD+MauH/K0Yvm32KIFpbcz9X6qDZQ4BuoUxcYN34zN/fRlxvulRIW4Zlg6X+2tbllOAUMHUVVW/uCFSNcZkdEVrgsYQPB6IZfz0g0jsPGbbFfdymrjqJmv8oxEhXD1fLvUuDzws/dFH2+pWxQZkReDc0+/DobPkiaPxJLaebkbFjVdydWJxEBSwliF7uqDh7wC9Vra/oULF0wuc6BznuFMERluLFj4mlA+SWpW2pXKnc/JHrlRgeKLYOcBshJvZ6hBkeN4ntQrDVkHfdFS5JKEL+c5W0aCQ9elFVkQQYc6bnefTPZin3WdkMFBH+P0Vesxx/l4Eajte61XgC+0QM9O4NzI3Nz1KFnUOngiYh+Uaq4nAIja3iYwcIXnLUcVedG0d0MkXmRa7a7uDjaQFkS8QLaIybHn1wL5IfEZ5KqEhu14RmsLDKgLPFtRHAp3iyiOcICMEbomf4j9WlXkXMDFkbG9a1CxFKRBDrj14CBfll3Gypaq/CAgphGNV3if2As8D68CO9iudC9q0h3AeW4sefVERq1yevghFbcWtBcSoyBuAM5xhlX79KlSCGqM7eaWkGqjq6sXGI4XOdGBP5i88gCX5+nwFSFvqcvrhUtQizDIOJ1hiSL3MQz8Y4wLMNjhvnxTxd/vxF7CKUfOATwZ3LviIrUg6Hojimsg7CbDKRSrPViewsWLAabNMFw3EcnL5W5prUZcuDlubOxC4uyrqMAqqdqUhvkjVHd6HefCu+AC8CC82O1JKgon1Do9HcntffhV5y+NJK/W2EsEFSiKpO38aVGhFNsNiQEOo1Rz+Xw+V1d4Qpgu4PVgsdklZKu5jgg3krxKYw8pIqNAriJ550+PJBsHEGw0eUnJl0tpW5WsVijTZjp4AE3sTlD8epfEpokdNjSSvP/V8fWUMo++yotWQcZCWDqzA5o+VNLKl7SLmYpVG806cZEy89de4vt16L3UCXyEu7JWlAZlI4MUxWKqMNiSQEQTNqpSql+ysiVUyAuEhkBnFISUXrwY4podvjHC3b8qGtOUAPUIEfOyx+KQZwzns0co8jlstXbJzWY5LmvNVmeEFzmyfjF0QSDtQD5yRfFNrRJKTojj7wOzdnprq/QBVi3D88U8ETtZKV+9GLoKUqexP//CiD5SanrO4iv2j9ItOjZR4Qg8p5Q/srGezlGGwjkKb2594cLLmhA1nbliRLwa5toyxqiZc4EsW7d1wkut9Mf12cDq1bIkMm6Owr+w/cEQrdUR/7ncVZRpNV0/vKMWrZiVM4AgzU+aR0nXO5Oa2LwQGWqC69qII+IVLJRh8/oYWqo1+VuylAbktPbRIVd/ofaGODgPlu3SBVRy1nVxRDF5BSovEgpStDmz6gg+FwfdW2gR75XlJpI5AzxECciERfcLvcAU9c6VCXxE7H9gb+qcc92Kvt6mbvuDMOToxYagLHdvq1nPgyVzUM3xxgQKtlfXO0M7m+fwCQRutDGaXwrPRwutr0RiKlz2NCQdOBZhJRui16wy04VaudKsVNo1q6vsvAy0liX4nnaHQip7Qu5IcUx8ZhGPHQxA/jUxdhNIqopIeEnHgO21dUvfUqFz0YdWyjOCINHClCGC1NpE8G5MeBVKULr5BnXoaPViw/USeNe61aOlL+M7+nxfX4C1EagUc9YPaobn8YN8uSMPFaEecSqS9zESqVc6PJjFJSFlkfdRoS/0Od7fkBJDFY1P0nXBYv5zJuE/X9QqBUIMX4ZMTNkXqIEhutt5jSfk9AtJHDRWKBsTCnB9fCKR8m7oXpyDaTKS74a+0BnhCx0NayCuvE+kl0bXvMj0N7xpQLXgT9vRp0woIviouzKMusUYOtTXdxhKp9+Jvk0VOSvgsTxDzUsI+IbxKwT+gjsgljnFfJICJ/0Nb2XGHVPVdZEOxOdj0lb9AVGtsc2IXdY4Wusmqmfg6SnZmm8DlfL6mgD8D35TQr9xBgyN0d/OvJqM0EfYHk+OmhuUJ4Z6a8SAB2He0pDMViTuxo3LdiWIZAuUbrXj0V8LeAnt35FUd6CUm6Lu3/pLFJ/Qz7JcbdE/zVmBJQLjALfzUeM3B8puSdwl6tYVJ+VVfbIJQcFXL9tkTFT4v9gZtkvEd8O+mj6f0M+4XiJgjINixdRUKWaMQ492+k/ZdeZSbdNxiyM80Twh3XBk6h6hls+G5fO13BqV1aojZPh8UWGzj7S1TK+6xUvlJq8Pg8tR1ckAxMtucvrUsY+O371yb/CGvhAQjVY0emzI7eglK4nO68XUOsJbU3S+VzR6gd99PYECBf+mpQvNXPjDW1QVEpN0w1CKDycSeCAwuE6bIYTXf2qs4wKPiah6CWpGuLwTmfjSlall4E4um4km+pfQQlUEKuZMTdSIoZxDc4xez3vxhs9YjA/YeCXXPE7Tpdq1Zp3BVT2DZlzmfXwOk5bNetK8c3Ej30Hf1KprFZwQ69/cgkrXHjJWMssbaxFjpsJlTxF+5ONRn7gMim+mqSPKdCepWnjDMDQf4vSCTxJ90iYGdNui88RSqM8ndczKsYecE/i4sP71ERtSoONiTJhqy3BcxcMaY1Rz4g2RMTItV1E9IfB7EC8bCrGsx6s1GcIYwosMT2qhEDV2mVZxBcmMXXjhRNbN/GvONZ8Q3QJ9c/IyTTiM3hWTjesANqnncBz6eyByNNUPimL9mcyChBAyazySQwURy3d9Qgl8X9BkXCBGgXtZb46zyJmokA5bT0vO4CcF/D2d/Ev3nzHT3hjMmhe6YsQixRwAuyBwgJsH7/WRfAi7cRQwxWyIrDaJ6GNERqETauTQK7Mp1kslJB8TuiHTp6+c2OqA48oQUsLf2fWQ2fTTP+7ff3P/CXze/7/y0+O0xmqlWqXZ3KTSbJZrhSLLfuqFOcRVThQRhWmoh8mHsPZGU62gdzO0FGmGZNaSUMiJ/A8JCg6O0WcSxYIcYkN0jhgYrFo3qk/6xrkOW647kftiiSP308/e0DoxSQUfjMAfkRKJRMzvTxjihw9h/bBdSn+Cn4ReYli1VgKoRr0klD36LnjvQpWATYg8mHHe43UAZ1nd3vX/6RyoKaRKnYG2LeCpsuTjRNGM+y5bDwGNcKrc73dNWXoKAHnEJYoigETxv0AgEDUkEAD8/sT2i0pa/bjaVq1jDiImVQSX48EmfVIRmQso2NMmIkN3WokHqmwDZS0v1yXFgrUTzghxQId04BgDIW44FvEyLlYqexrEzna+G4HEO+e45TedsAGkIBjQEXEigT+IxSj4KKKPbNY+hgxoLd7H+IhpYDWiN0R4llJO4NstXJWH7WIhbca1EBvqAj2EK6ZMnefUELUYisKLzTd0cUAOtu4OU1pLtzEdeNQ/6TLX5higvck5cVPRwVO8xqMYvRABVH0iMdkufsjq03QxgJXNmnrBzed1rirLBcFUYs1joKV4VTaUYl3IPekoYwGXGpDm8UJRDtckvM8s3jmmA3idH/QZtA9czO93jThNnKZu4TaAI2DzkRB1SCyRePU+dSlwtDQsvI1v87w0CNjBHll9/UpZByJKVdWhXFZmVRWui0vlULiKVj7fxMskGwSuROCKGMyO6yg92Tzx2SL4592tnGPOBs5JMaETeW/xj7Yv8/YCAdrFSUZpweYgI+NiLrQATEZqzuAmpGTnMTZV2IpKMbLeLjpxy2rWIjKMoNLXG1pVOLOt6PPFSu75pCYzaFNeAN6R6EucZeg+n6I41OpUdFfoicPly4CD93Hmch91HSxfFJlo2qMn4aKhQ25dtew6VNwk4AC4eDlScdgBG6oJJm6RnJnA6eWzmueDg1Lb0ZMFo6IMymxfSv6pDuCe4j1IYahvziddtHXL5C2JROnHOHwm/G972nsB3I/nWnrqwpWHuEyDqWowXGyVFiTqtjwpW2btWZaIYGpIyqVZGztESt3QFV6qeFh9HTu8kdyUxEFjwa/IdzTWasSnExx8XvLHzzqHqFbQ2pPJQSmqRJ0qpzjtR91ktNIryBUwS5MqTV4hOd0iHK5qWA/phg0pmKAwQtoj69C9y4qEPURBUWLYsYpodojDRrWZynMqa7ApjBSSgqfF6KudoOxz8vUS8Q3aTu6f7TJhVcqKoPVBAK1EIhED9vjHSGT0PasuLCxcVHxJUhReqZtmVc1mq9lqK6+GwLQhfjWz96hkn/2maem0pmm/vdnbu5fNZhXwLrwA4gvbCbwFy9YZfoG1Lbok2ewG+ABeRLtulXzmnII4CMCPLowRpJwVOVGJjI6ORgzoEUD1ETIeqdfzuXwu9+8nT3791iEPUODLji743c7rnZ01lKXFjaXTtSX6eGNow5Dz0/Pz85MRyiCo6ite1Yx7assKb1LDsWokLXA28Kpmhz0QDS6KNUPh88+/72qZ2n0+kIkg8s8T/6g/cG/Nlo2109O7hmxsnGycoGRRo1Sq1WoLPtdBJicnt7e3b92azEzezsxkwuFpQVCiaPWCI8DlbeBtD+s18am2JTB8C4F7TfFoGDBAn9QVfBNT7a7APZ6jqTvh8Ewmk7mty2Q3ueX46PgWPup7e/V6fd2WlcmVWyi3M4gJ33uGSsaQyckMcMFp/zA8/k5/yZ1VfyAqRBVF8gk1G3jZwic1kfpRAgM/p9TGWP1Lil6HeFSGE3GtrB4a/POVHsDbs5nMNxZcHG4naoDxAaHXwnGVLv7uLfjc399/9fLlywOQl+1SqdBogJNXhBY62fTq6nAggElU8JFD1eRwEKKt6JYHxCY4VmQcUnRNMarEaN9Qc/DHe2l8azYz882Moe5bDrltfIA4Qd4yPm6vmK9eyTkkfwgfTZRKuVwrP3+ey4E9NOm2KpVVqwrEPpHX2wdeb8qzCXlfkaLx1dVpAE3Dq29dSxnW7ilIJnKSgzrFUqtiBzeGLLsIjIqmYAOf7dVaP5rN3JmZcYK+/TECFg46fPXq1f7hVrkGAiosPEtrpTr1Y2wQwviKETA5IvGHtH0SCqmKMdYGLU3gMy8AjRAC4dXVOKURMYztFoED4JwFXLaBy3bQo8BDIRdwRwDwz17I44YUVu98E55xyjd3DJn5BuUOfMLP6FeQ776jn68KZ7oW1QV3FcAgwZZUihQJDI90xVjPyoZahsOeGYTVuyn4IJqHAfh0IBAbGUTOSIpGjneaOnNg9ylYOesE3mHqbuDxTuami7b1fXgmHL7TS76Df9+4P/C/O6u9rqO2joyvWjS/I2DbCrOfotboTa0bwK2Wa0WIZO9OfnOHAs9ubGQDUYWub4EwBv9qjGW1B0aXCpF7FMYN3IFcI07k/njHVLv+Z2sz36+uhofjiDH8CTLclntUKuy+gHzI+GsL6wwFvqLqbpha0Udlr1V47z9ZO8ncQeDTEUh/1ci4EsNOpe61ZbqoxPBxB413BjexqGd4M51JjueIf6oLx2ysfB+fhY/piYlhKubXrhI3PsLh+Py7hZ4V2mYiAa5q0CX2QAL9E5IxS8dNA7gZatny0i8b2Tto6vHWCSg8Aj6/Yi9cdEV1R+Hm1Kqiv7kZ94qCzwncfwG42p4F1KuQR/wTfr9/ioKLx/GzmwBkA/z87NtL2hGH2KmzWnx5CeO0lDHtra2rQzrUo5H2587SRuvWDGg8fG9jd6MK7FFwTBKwFRt40wbuIjBM1U1gCoLoBD7aOVb11Wo8PjsLyFHTPVV94QLMr2a6hwsTOEOAfb41gVMfVwLmr5wZdqj3+Z/uvF46Cdy+HZ8Nf99afLh7vu2TIKfZ68HUQ5u51RzAiw7gWL5Y+gbgJckBXJha6QBenEEjR+SzwwFQ+PDw1JT/IuzpTtjxlQ+cplYB41aEfxlKa+rABROLEXn4xBmq+zWYeWA/A8NY3V57uLs2GcD67NB+M23bhlBwAG84/JjkVVvfALwtcXYaF6beuZ1SuzULMUoH7qe4UcyvaO+GYQ9Px+2Pqdn5t92CpFOOsC1LtgzghQSQUJBNU4VGB4Zssumd35eGotPtxj68b2Z38eHde7ejCtAZxwLA5ZhFVEQtZPXkcOGqDbwJpZkDeNMJPNBZo7xbjSNuXUy8U+aD6a4yP7///sM95kZMAJ2/MKsJoKEEgl3CNLi2Abz15JfXG9nEqyN05Hri7uLu7nluFCNhycHCapZm+QNH6eKpOIKbVPawNpdl5UPHc3xsyr2OUo6jwg3ks7bCDd1PG/htm5/3+8Ovlj9mYmF5FAyMmBPyUFfyAph6wnTy5QSFvbf0emmDG92kh1uF2ieLD5dODibjfimXdvZM7eKMVLyObJZ3Ai9h2WJxOvWAc9Tq/vmOVTDt1VkKPYy2Hp/SAU/ZRu+Uqan5qan22fLHTSapL4iEetO/Yw/QycEGjMQte3ISE63e/f3bjZuJFePwH+2nh4u7d+vb2wf/cm8c1qp2f7ngwK1VbdxMTANOETIV7jHbVbrG/ZOdo25s7s9gSMcLMPPdyuQURa0DB2/GaK77NVyXzFbjQ55ti7wpoVubm65KiBvImLVhrFAFdX+7s6GMbhUNf3i6+3BxLVcBBtwxykbUxmD3ZVgZXN9Ah6soWKB45pNeTwOMwfBx3sfP73dRTbGhS7Goqlp7dD4O4KemTC2jwJWZfvX2ffGTJg7b4/hHzfWWxSojYfGRN1XJlu8++HZpQJncNMNOAXDfPe+yU1rN2aHNSV8gc5iUVVTcjI51hAWGF6WprQvvekHS5a39SchsU1OY5zIrr969ax8Ve1O0XtLYBo4qrBtJLwWZPBoNJBiz53f84NsHoO79TcGv+/2zpcXdtfPKxfkptmxhEGmot8C1GJuc0djmAJ53MtbY7KWcwxJVK6IsHx0t46kkn7cEVl0hhCGmk4MGMJEnYlX6buxPO6DuaGYTz+BdR0tKPwDmcjffZV6u1rJUN5in9mBgc3bcCNNwA3eWL3xi+OK2na8mqco24JbM1T8LoHKsNRNIz7U/HzzYyI7u57N0lvpQ9WgbENhO8tqFo1/YgqPmzhp+oIOrSCJvOcG6cwqClTUnmSX+fq5z85ztY0AjplPXfEoUE9oh63n267c7Q0rm0MDNcbnCE8C9sdfFztu2gzPWnAEFp74UCRGN2Ib0xYbt9Rw5LV3q2X75KrJwCCmMtxZVN1rU2JXE+58ePIIkNnlU1HduEF70new+BNwXe/7FZsths3Ur8FG+aluCyAgll6WzTSd9kWb7usWUbUd4RiJmHE+9WEfc1fXT3yGq+Q/THro4ADdjiUMPFxfX7l3Ye6e2cy1eBAgKRW9v6qETxS8ccZtRXJbOqnWHwpVEpo+wQRqjCqZykyyeRcDUM893Hu2ckEwFdcC2eNwhzYzsYkmWP3JPyKQah7yiNzB06Iqt8BArF12NhqZrbtmz7CzUeX+vDutXktSKhOHWrLIWDgQhcgLJ+2ZsxXDmBt0jJt4Fpnqem/Rn3p7pZEb2qI32QYxQxOghEXxkeQIFd+jy4rRrTt1sdOi4hfmP511fRiow5CiJWYVJrr7xLUbzLVN1oSbuVzhfBEOv51tMbMq/8q6y1axsbb3KmGEZGR8kxggp230JnGMUHM5PcinWweFDqaqjFucT+/0+OOAMuTRvnZFQOP3926WhyORLx2EuTT56DnZOcfNR/xTWskDy4YFgR3OJRIjYtEZPweUYCzgwszNPyqnwArGAiwyJ93sXkmf5EBciiy8MzvILRLWRwHa9JWxZyNn393YXF5f2XigikQgWCYEoo2BLJOooMsBh8i7cUInbswUMqauyE7i8RQbNZyHTdeszfmWpEcWnMNKyB2jWr7/8sjGk3FpviXxUOJLNJYNPEfd5rkpw3l8HroDqh/1RParpyGKO8zzRm1WBc1akNbeHqxJjt6P5RJ9DGx2jPuyXHvbpL6+XTqLb+wctBiePIsuyQTuhMlm6m6uD4RLAi8AFIkFtGKCB0QC27qjO9chG7KvCM1X3EjFXf4JhRvsd2lD0Gkl4/yOoOxu9VSoTRiG8IIlVfRGPCsRl9zRXl3DpiwGcEPwaAEvXsREBGLpNOeGKedqSZCDHtXJ8zeM1LZ2aw0uCSdKM6YeXjO+riVaFTC3sLYK6W5ktoOSKKImYmrEnGkqpvz6EwHavppYVifDUtQExL/n9w2DwusaFesmTsnDjumX5THCUZVCquriLa74Jk/glS5S+ojQFsb7x+vXuzcB2TU2l0OuJD4ELm17W8ycwttPzshqStTeSIFFNB6KSQIObAD8hUquspVJWgUiBFbdFXMNmQoulO9bFrdvAeSK+6u/+SlM0Jbv2eudEGX1nlI15RuEpZ5ea7I9/hwR+Xtb1pNXW/dj/CUA0pBbPSIKQr6UQrb5rQX8DWa3qi/rMdNV0sfSU54g4NC76P64S/+ISevLL77s3oysV1WgLqYzoM5rs90HfS6dNtPkQDcaFrVcz/pggxPAKRNbztSL4LF28T1tpRsg+IKJiK5wcuFk6qx6IDuBX4+EeT/rP1zsbSuAw31LNGd8SofxbISMPkbk818wRh9SFheWzs1Kp1m5vtY9wuayONeXI0bJ6gHHQgawhu9a+emqMS+FXEdI96k+/AFUTVjbrhGzaI5MYAnW6Agl8d22vYaNSF/62vPy3hRQ+wC8dksK12sVR3VwUgtePEUit43WqwDiYj3AFORz8eweo2knioFmFkluf+sFRynnMRcra4kMIbDXgmqZGHcCXlxc6cbPYOy1sc4otPl7Ku9d4Y6YznUCUeJK4grNQ2B8XHy0N+PyVskCAfjNCyktxw2deUqJLYOdLp/nWW9aDxhy6ANztuim4Oh61kmAknwM5n1PdCvc0cHWbFdOlrqv6vq5ov377+91sbKXGeiKoYIlsGa4MCHPCCdr56ZucIuWKnq4a74hZAGrhBfGJvA0bDEfD3Tk2bQuxB05DJy/6n8qOdx4tDfkChxhbCsDVOIXgBK8J8QQr0b039RZPpFhzwfNB4F6P2hawMhcc+o6kvaz7VW1cSWpFtkTfDzUL/WPnwW42umKccFORJIWIJJpGqw6xKe8xJrK7+Zy+MkZab6e8OnCQBf0KuIHL6tE6nugJjIQmcQLxkUiFlNvDPQ1HLct0nBnYDwEzhySWODC5gxplcMaQrGAyB199toEMPY89f8WEDspZKC5Tjaco8AWMeZjEge+pRweEwXVxFBECh6KPHMuhkMvF1XW70Q6lzYs+Rzb52dLvSzejGcfEXwP0LYAKDqkatTVk6Ht5LFnREyUIv5K02SiiqS+Aqp0axzmuLWzB6N03a5ct00q7+6osdqMcFJ4X+1yGy38uvl4cSbx03SKhSai2YrjMPnWKPdXzdtlpl1CxSS/ftc/QxWVd4zQwqWftfSjF8JeB8OFlojYiStULuD21mJOzkT73XY53X/+ywfsrHXv4D+ioGakts48p7iZwuAij/xTnQ3hFkhLAVPcrR41lIHBg9WftzaoQc/YUUeGUvQh5Ve7EfQRBgDHiHl3s209Rf/zl96UTZfJ950yQphBFAoWQoz8oQ8+DJad+y0kCY/PPKC1LE7jTa3R0VAAbkMyWui2KICqCUO7gLVizmVSYAuc7t1x+XXm288uD3ZHEqy4EGTcTKODpwNAXd0/3qKF62BqRCG+stuV14AEoRmMJfyLQgZgqnPaaCZh5J6GVi9tYo+u1C88rfT0HJPTjLlDz6Gj3+93UBFHgyciiztDpaEOst3iIyPVwHQgYzcYoPAoEhE7YUIQTiBUEKj22Q+PywrrLLPp6vNNvO7//vnYzsd7j/gXg5pzU2gCmenpa82IGTmHDMVRTYiI1d8ECLlHgUidwqkuhXrgQzYHUrROet4t0Kd+/U0lDT5ce7QwpgUpPGwsBRcfJ4LXTJquTb8QOPK1WlXA5umCYetQnjePXC8AJEUiuxJr9Ndva5eK6AFwWSgLdPaR6/3D/9ufrR0s3pZXLTiNUXw6BnS+d3m+2XfumPVqNCFCrUuBo4qDxYX/U1VinwKVWSb2g7lRILlaJxd95n0Ja/TsD5KeHj3YGWv4Xl4eUJxDYFk/fNGPSFuuKTt5QKY+L84eHhwO4MyNALwDaLc466qgFfrPAumHrju45ixoMEBszoiJG+oZb+/PBo6WTyPaF08uaMnAAAAzZSURBVL/d8tPfIZGtPSlXeSmW09xxOcUWyyujU5DIozEhRn3cWPVJVS21cjWN9aRSzm4MdZcUW9PnFg3gQHb6hvt48dGvG1n/wQfuyoK4d5f2yjkBMhsZLXlSHdgXGm9fjSYSCdB9Ahd9EwpZSEjVSkmTO1+ue3lK3ZJ4nc/6sJfnY0i/jiNVH+/8sDQQney529KQAuBeXHr8x6EAUYrhJeLaOMtiaQLV2XL6rNzMH0xmMtvb1fWXB/lmuaCx3k7IlhRXeJ89fQiPpH7dFOd46YdHuzcTl0Y1lOIGZS5NDWe9iYjrgg7SHmd1ZZTjCykPq6aXG+mipqn0HMqeqHFFFOFt0PCvX+d4aU8e/IDreDY/RJRCOu7nmkfNC4bvEn9TcxiwUY7T6myBfmUvGLcbd2M/4axKFF6S+tRFf7b26Ie1m9HtD94JPPSYBrbnaIeAXATiTuh5AUcujXcCvxR2qB0lrg13Aqn2x85Df+7+/GCAG37xwTDKvqG4H+txR64JROJ47I8TIdfwGop1AFf/9iHgHvaoKrkpDi/l+kPQn+2Auoei213v4mUL8uqf/v4QcZdNwyjQzgJdncdLhwUd+UIn8N6G7mFLBxKum3QCl/pzCin7484Pfw4kE/uXW5d2tLW/8iqJpcnp/9lXKP0SuxA4buSqh0eyN2QBX0jppt6ts67DVo/yOJ8I5AYBU4IOYa3SF56aXnv089JNZfTSezKG0q/C8fnh4fgJGvp910srYKicHuTA6NfbRRWjuq7pTh93s5ZieVtyLmri4QJw5GV/3PunxZ8fbdyECvSyq/zs1Tyijodb2Hp47I4EcpoHhuIj5i7T6OZRcUHXOD2EwKlxo56hDbjSZjTmimkKLzKcvRz8q0p659t/oLoPL5uR0/a/9w9PhAF5dHdxce3JBULFliUdgbE9JeZfqQB4Ve00dSRoLN47pFjLxQRJFN3VC7D5an/Y2tPdH39Yy0ZHL4tq7PsM7mDK4Gr/DShFH+91uUF4oS7Q8gPDM0digcSUf2WzvWyoXE156Pk+dJJYXX6/eSDovSg3bijR+6Nude3Xn3cGFP+ry+7KULwVH45Ph+PDE/7wyeLu7uP1k7kuXiGXtiGnUyC4FRE7bgm/X4ocvHvbPjprNBrLjcbZUbvyoirFBLsjo69sFWlsI1KfvPvp0j9+3r0ZuTyq1cJTAHwCty5OnODk4Hp2KNj1rsFqrUUjFVFiegMmFosRQaDnqeH+LRTwiM7SnGoaNwJIuVJfkhgUoD/j2uPJ0mUNh61Z3KmH+3km4hGoyNbq1Y2hXrdR1cpEIERQlGggMDyMdTiJ6gW51YmQJHIROENoZ6IfsyWserzx8z92cUfFZepOb8/r29dQ36O7oO/69snQULDn3XnUWh4oHHYYpwBuICDhKWJ4mlwXtLZA4f3ig1T5C4icrm3uJ3KPNkYCgUu5WiEzRTdiA2q/HwLb0tr59sbQ0NDAk96jDJUgXMeiYCP+cdqBCUzDJejSXzaVLYmSkCt8ddjas/I6+l9m/RT7S5cGk1ocd25N6IKBbe108mRoYGBo4N+Xxt5i+wUu4fUnQOMCVXli3GHgxryCsayPkNwlt436MiKrx/frAownEtme3MiObzcvGz/bnqV7sRH18MRwFplLPbsxgBq/HDiovdi+NQxhPTAeDUTpuYkdwHGGhPDgFC8rha+dwNSnb5JSYnraHxndvnUrqwxnLp2akTfjdAf6BLVzGthOq9UhKgP//gjLLJYqB0IMg3pgPBAFFk5wTx3uQ8b11xDupWqz9NVrsJD25HxEmp6extOsticnRyMTo2OX3TMutDVvWjlu0szogW3DAP6Rtx5j1ULl8GBy1J8QJIdAsX1wWD4uhr56KaKW/h0Uo8N+//j4uH978tbkaCCeHUpe4uDy5rzfOHYAcE8Mo4Ofm7iH5j7l3OeQlm402uVKs5nP5fKVdq1QSGv9qL5C2ptkkPODjQfGI5EAmHlmOj56MnbZjW/ZzfkJS90A/HwXAhsksgED+HW6KXgvabwJJjnsbQfw0LYIqDsDNdbQzWDykmqgPW+fMeGfiLeog2eHTAle+Y1jPyTq8UkyOYLcST+rbvL2rUx8NtO6mUwm93r+llyeotrW990Px6u7u7un9aqpb9D41awi/mhhy+djwZEopVB4mt125tatmXg4kx1LJsd63wFVvT9voQaJb28gU7UcHGLbST9RfLKotZOxYDIKrh1LJMYDo6OZycnJTDicuTmSHBtL9oxP2ol/IuG39txPZE52l5bOMyeWvofm/ugnjk8UtZYNgran/dFAIkbNHKNaPHxn9CagDo6d9/rF44HEhN8hiHvtPGM7OADvWpxdC5GfZpPBJE9jGjX00VE9qs2MjoCZj/W+r/VPQQ5P0ICMr2s8XMWAXq1uOICfXNmtUz8goePgWHBMjEJFbHj3KFj5TDx+J6yAGYC+uR75SH0yl/TTw1NMU6+Cvk+r207cc//XXzgfLc+eJ4Po3OPjeN6qQdVQ3XcyytjYSDAYHHvePYWre3NzAfPIGIp7++7i0t3q9skAiAX86u//3k20JwhbmQgkEoh6fHwU1T0ZDodn/CNg5Cg97uz8bCgYVChiHTiU4Hf1EhxAO2LbFd8EvatoPwLssZHYOFQGVN2Ae3sFg/mdO5ERtHLI4CPdR164OTc3NhwAghqYmKDAh0/WkKlmhwYcGp+7wttC95RnkMHmxiTa5kLckMQwmKOZh6MQ1YKo8R4c/XhuLjjnm9Yrk+FpZC731pbW7m6bJdn1jekqWnmQ030b4lokEKDBHNQ9E2bwOYAeTHafdn46B/pO+h0MPZxd2l26u72NkG2FD+xdO9p2fDMZnAtK/qhfP0s7EhnNbE/qZj7MAWT08LFk94Whx8HgwNiciJAReQBCe2vN6LENDDhMPdij0Xhlor5BlY5Yp2ePR2hUywDumXAU3Bs+IIf3uHF7LTk3ABcmYBOXidGNpaW1bAZLMgfwgZNrFtqe7aE6eaOpmcCoBoX3baruOOAO6pJ807V3cgyRAWTEgj08PHp3CXuL1SFT4TrwXp3lq5J/orrHBIBsuDeYOR6UDN59Z5gfgaiGhclYsruDHqMbgCMoFvB45mRp95TitoAj9oGB68XayjRax+hqQp2igrpvgbohmvvFEZq9MZXtdR32bzrugZvKsGnr09mlJWQuHbivm8L/AH3PJWMGMR+PBKASu2VEtQS1cihPwcHvdcUdOteB37SAD09U1xaX1qo4eTDgUvjQdVK4XKZhze+oSPRgDlEtLiWTFBaC707Y5McUNuC2gVfXQN9ZO6AbLj5wvRR+jKhG9Pv9RP2A21J3fIIBM0/SPJYc665vT40aRHAAgdNwPjE8eRdKshO3g9OQPncVt3zvJTJlJkY4D2DDgXr3nW/C8Sg3R2M5BuxeBF2bMz0cxB/wD/unR08A9/loZ2AbGghewR3fe4uM9bVomTk9yh9wZzLD43pU0yN297jmkd8EbeADCrjL9Oj5Ljh4a9Jl6Chzb/oM7XKRkwNBLpGgsAOUmoN3fxOemODH5ozkDZnsSQ+imdZhGxofG5mYvlPfBaZKmUsn8OsU2QA4FJsi5m6w8lG9rXYnPBEO8GNGEQoe3IOnerDjMuYAnsyu3J7Z30PGlu0I6NewDi88DnIxXB7uN9qJdzLDw4Jh5rrKe898PAZ6j/SGAh8Lbu8fwMeei7EZyINP+rdJ4mMllMYzCdqv0MzjYObxgJi0UANluyQJgYtTh8BsBleoenv/4MXB/vb2xgU737tOEd0tjVt4kv5MfDjBjdn6TiYvM9ECAJ/ToSfP/3hWxBtgHNzu4uDB6+XgbqncDs9k4n4Fy+4xU93nl8/3pJvP6/f23tx/+oymu8b6wf7++tBQp6UH+7Vo/rPkVTgTngpwQYckPzSHDwUt3vXD8t/i4e2V9Yu4+36c2KfI2SrQD2VkLOiw8wuHJ35QCqszd5Q5dIC5OQP22Ny1xq1+NzscFZM0ORl2nv2Mac32ajgcvwloB8D3aTy/5nbuef/9sAIpyYCN0yXPPyMgqa/o+fRzVOdBhD03dL1xqzOrUcq+KHIstz7LPtV5elT58E3D1oNzzWvXXXRLY3ZV0YEHKfAe5PxDUlg17psyoue5J9d+EcC/ZsPRAYobc9m9z+WXW6v6wfzh8Pxx7elXX4v1n4v8bnZ2CojnAE4bnH/+Asn9WeNWOavd7yN3/aT4r/eNn+gdmR933+7+UaLNmLjfXT9qfon8848/ap2n93+SpA2Fz858sTH9NeQsbgC/muMRr06OdI33vAfYf620Z8N3QN9/lcD2xUR+O5sJ35n9118qsH0RaYOPz7695lzta8jZanz27Ydf9t8nobfvruQwzP/Jx8r/AxovshCPKsB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46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07819" y="260648"/>
            <a:ext cx="1728358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  <a:latin typeface="Verdana" pitchFamily="34" charset="0"/>
                <a:cs typeface="Arial" pitchFamily="34" charset="0"/>
              </a:rPr>
              <a:t>Cenário</a:t>
            </a:r>
          </a:p>
        </p:txBody>
      </p:sp>
      <p:sp>
        <p:nvSpPr>
          <p:cNvPr id="3" name="AutoShape 4" descr="data:image/png;base64,iVBORw0KGgoAAAANSUhEUgAAAPgAAADLCAMAAAB04a46AAABg1BMVEX///+EAAD39/eMEQCMAACsEBGMBwCFAACBAACtFxh6AACIAAB+AAD2//pjCAeECABrBwdyBQqmAAKXBQh0Fhn/9vdYEQ97Eg///v6lCgV7CAt5EQhnEAd3CABcBQaEAAajBhFyLCx0JydtKSlgAABlBQ5vAABWGBliIyOZAABUAACrAABeAADd3uDjMjLy9vfMzMzXOjtdIyLy7OzOxMJ9NDVPAADwZ2O9LjOhLizkzMxsIB7OOzhdKSju29uILzCYIR+VQEO9JCWcYmShVVbAbm6bbmzYu7t6IiDf0tLiTE7kWFjSra3bNja/hoasfHyPJCatP0HHnJyHSEeMQT2WMTFAAADkLi/VwMCycnHzbG2XWVmKGBr9h4fahoa7pqTCTVDBXF7bsK/nqarSjInKAwb2kJKwKimvi4rvyMm0TVDCPj3HdHWTUFLsmpyKOjV+S0r2VFPCs7PuQ0bfYWG0XVyggYH21dX6XV2RZmWrMDDLfHzuubmvmJeRbmy8Uk/Za2tIfdiwAAAgAElEQVR4nO1di18aZ9ZmJqPzOjPIRYERhUmMEvHG2lGbgB1BiYhBQJQGIq2J6VYSv2wS26SN3ez2T//OeeeOYC6boN3fHmNEQXyfObfnnPcyHs//5H/yP7kOwoZUlKKqS0i+6gH1Q9TjUrn5pl4VOZ7nGSKKrWquWSsVtKse2NcTWU2X81UOwYoix3GDIDdABvF7hmnVm2k1dNWD/PKi1e7XQccilxwUbwwacsMpIsPXm7X/Ks3L6fI9iec50OzgoO9GbxkUCeGahf8SvcvHeZETb9zw+Xw3uiiaig+fNIQT8zX1qgf9n4tWaxFALXZB21NEUHv6qgf+n4nWVJhPgWwJqv2va/FamfskTXeoPVe6agCfJ2qZEcF5Pxu5TxSrT/+CWi/V+d6gBgdphP8w9L1//sVoXfo5GfRdzFyDPIPJvFVfz+Vy9XoL2RvPXXIBRGbv2VVj+QSRS4rYoTzAIEqter4M7FS1REsf15rPs4xIeoLnuCd/GVKj5qUOHIM8EfPlgtbdbrV0qVmViNgd+Q0++OdfI6+Xsoxb28hFj1UdtLfjxbL+Y9lbrOUVqTt2Hzf0zz5j+Bwp80mXshn+TeESjXnpJ8IPaeUsw3RFPjj353WP76E8ueGIaoMkh/zzo0Pzs2aru9ZH7l7vIKfmnCrjmWrpE90zpDU58YbvYkZIzj29xpkt3eLMEcNXrl5gP+NN1LLSxeD5ZPDxtY1xgNsx0tZnF1nqfYV35QUo6USfGDy9poktDdnbVLjIN/VRfp59pvWMOHgD2zMiLWYZUQxuXEtHL7RsLYGV/2ceKZeqBDwdEevAFWS5weDxFxrsFxTNise+G1Lzo43S25nZTVFzPGDl+UFe1OGD+MauH/K0Yvm32KIFpbcz9X6qDZQ4BuoUxcYN34zN/fRlxvulRIW4Zlg6X+2tbllOAUMHUVVW/uCFSNcZkdEVrgsYQPB6IZfz0g0jsPGbbFfdymrjqJmv8oxEhXD1fLvUuDzws/dFH2+pWxQZkReDc0+/DobPkiaPxJLaebkbFjVdydWJxEBSwliF7uqDh7wC9Vra/oULF0wuc6BznuFMERluLFj4mlA+SWpW2pXKnc/JHrlRgeKLYOcBshJvZ6hBkeN4ntQrDVkHfdFS5JKEL+c5W0aCQ9elFVkQQYc6bnefTPZin3WdkMFBH+P0Vesxx/l4Eajte61XgC+0QM9O4NzI3Nz1KFnUOngiYh+Uaq4nAIja3iYwcIXnLUcVedG0d0MkXmRa7a7uDjaQFkS8QLaIybHn1wL5IfEZ5KqEhu14RmsLDKgLPFtRHAp3iyiOcICMEbomf4j9WlXkXMDFkbG9a1CxFKRBDrj14CBfll3Gypaq/CAgphGNV3if2As8D68CO9iudC9q0h3AeW4sefVERq1yevghFbcWtBcSoyBuAM5xhlX79KlSCGqM7eaWkGqjq6sXGI4XOdGBP5i88gCX5+nwFSFvqcvrhUtQizDIOJ1hiSL3MQz8Y4wLMNjhvnxTxd/vxF7CKUfOATwZ3LviIrUg6Hojimsg7CbDKRSrPViewsWLAabNMFw3EcnL5W5prUZcuDlubOxC4uyrqMAqqdqUhvkjVHd6HefCu+AC8CC82O1JKgon1Do9HcntffhV5y+NJK/W2EsEFSiKpO38aVGhFNsNiQEOo1Rz+Xw+V1d4Qpgu4PVgsdklZKu5jgg3krxKYw8pIqNAriJ550+PJBsHEGw0eUnJl0tpW5WsVijTZjp4AE3sTlD8epfEpokdNjSSvP/V8fWUMo++yotWQcZCWDqzA5o+VNLKl7SLmYpVG806cZEy89de4vt16L3UCXyEu7JWlAZlI4MUxWKqMNiSQEQTNqpSql+ysiVUyAuEhkBnFISUXrwY4podvjHC3b8qGtOUAPUIEfOyx+KQZwzns0co8jlstXbJzWY5LmvNVmeEFzmyfjF0QSDtQD5yRfFNrRJKTojj7wOzdnprq/QBVi3D88U8ETtZKV+9GLoKUqexP//CiD5SanrO4iv2j9ItOjZR4Qg8p5Q/srGezlGGwjkKb2594cLLmhA1nbliRLwa5toyxqiZc4EsW7d1wkut9Mf12cDq1bIkMm6Owr+w/cEQrdUR/7ncVZRpNV0/vKMWrZiVM4AgzU+aR0nXO5Oa2LwQGWqC69qII+IVLJRh8/oYWqo1+VuylAbktPbRIVd/ofaGODgPlu3SBVRy1nVxRDF5BSovEgpStDmz6gg+FwfdW2gR75XlJpI5AzxECciERfcLvcAU9c6VCXxE7H9gb+qcc92Kvt6mbvuDMOToxYagLHdvq1nPgyVzUM3xxgQKtlfXO0M7m+fwCQRutDGaXwrPRwutr0RiKlz2NCQdOBZhJRui16wy04VaudKsVNo1q6vsvAy0liX4nnaHQip7Qu5IcUx8ZhGPHQxA/jUxdhNIqopIeEnHgO21dUvfUqFz0YdWyjOCINHClCGC1NpE8G5MeBVKULr5BnXoaPViw/USeNe61aOlL+M7+nxfX4C1EagUc9YPaobn8YN8uSMPFaEecSqS9zESqVc6PJjFJSFlkfdRoS/0Od7fkBJDFY1P0nXBYv5zJuE/X9QqBUIMX4ZMTNkXqIEhutt5jSfk9AtJHDRWKBsTCnB9fCKR8m7oXpyDaTKS74a+0BnhCx0NayCuvE+kl0bXvMj0N7xpQLXgT9vRp0woIviouzKMusUYOtTXdxhKp9+Jvk0VOSvgsTxDzUsI+IbxKwT+gjsgljnFfJICJ/0Nb2XGHVPVdZEOxOdj0lb9AVGtsc2IXdY4Wusmqmfg6SnZmm8DlfL6mgD8D35TQr9xBgyN0d/OvJqM0EfYHk+OmhuUJ4Z6a8SAB2He0pDMViTuxo3LdiWIZAuUbrXj0V8LeAnt35FUd6CUm6Lu3/pLFJ/Qz7JcbdE/zVmBJQLjALfzUeM3B8puSdwl6tYVJ+VVfbIJQcFXL9tkTFT4v9gZtkvEd8O+mj6f0M+4XiJgjINixdRUKWaMQ492+k/ZdeZSbdNxiyM80Twh3XBk6h6hls+G5fO13BqV1aojZPh8UWGzj7S1TK+6xUvlJq8Pg8tR1ckAxMtucvrUsY+O371yb/CGvhAQjVY0emzI7eglK4nO68XUOsJbU3S+VzR6gd99PYECBf+mpQvNXPjDW1QVEpN0w1CKDycSeCAwuE6bIYTXf2qs4wKPiah6CWpGuLwTmfjSlall4E4um4km+pfQQlUEKuZMTdSIoZxDc4xez3vxhs9YjA/YeCXXPE7Tpdq1Zp3BVT2DZlzmfXwOk5bNetK8c3Ej30Hf1KprFZwQ69/cgkrXHjJWMssbaxFjpsJlTxF+5ONRn7gMim+mqSPKdCepWnjDMDQf4vSCTxJ90iYGdNui88RSqM8ndczKsYecE/i4sP71ERtSoONiTJhqy3BcxcMaY1Rz4g2RMTItV1E9IfB7EC8bCrGsx6s1GcIYwosMT2qhEDV2mVZxBcmMXXjhRNbN/GvONZ8Q3QJ9c/IyTTiM3hWTjesANqnncBz6eyByNNUPimL9mcyChBAyazySQwURy3d9Qgl8X9BkXCBGgXtZb46zyJmokA5bT0vO4CcF/D2d/Ev3nzHT3hjMmhe6YsQixRwAuyBwgJsH7/WRfAi7cRQwxWyIrDaJ6GNERqETauTQK7Mp1kslJB8TuiHTp6+c2OqA48oQUsLf2fWQ2fTTP+7ff3P/CXze/7/y0+O0xmqlWqXZ3KTSbJZrhSLLfuqFOcRVThQRhWmoh8mHsPZGU62gdzO0FGmGZNaSUMiJ/A8JCg6O0WcSxYIcYkN0jhgYrFo3qk/6xrkOW647kftiiSP308/e0DoxSQUfjMAfkRKJRMzvTxjihw9h/bBdSn+Cn4ReYli1VgKoRr0klD36LnjvQpWATYg8mHHe43UAZ1nd3vX/6RyoKaRKnYG2LeCpsuTjRNGM+y5bDwGNcKrc73dNWXoKAHnEJYoigETxv0AgEDUkEAD8/sT2i0pa/bjaVq1jDiImVQSX48EmfVIRmQso2NMmIkN3WokHqmwDZS0v1yXFgrUTzghxQId04BgDIW44FvEyLlYqexrEzna+G4HEO+e45TedsAGkIBjQEXEigT+IxSj4KKKPbNY+hgxoLd7H+IhpYDWiN0R4llJO4NstXJWH7WIhbca1EBvqAj2EK6ZMnefUELUYisKLzTd0cUAOtu4OU1pLtzEdeNQ/6TLX5higvck5cVPRwVO8xqMYvRABVH0iMdkufsjq03QxgJXNmnrBzed1rirLBcFUYs1joKV4VTaUYl3IPekoYwGXGpDm8UJRDtckvM8s3jmmA3idH/QZtA9czO93jThNnKZu4TaAI2DzkRB1SCyRePU+dSlwtDQsvI1v87w0CNjBHll9/UpZByJKVdWhXFZmVRWui0vlULiKVj7fxMskGwSuROCKGMyO6yg92Tzx2SL4592tnGPOBs5JMaETeW/xj7Yv8/YCAdrFSUZpweYgI+NiLrQATEZqzuAmpGTnMTZV2IpKMbLeLjpxy2rWIjKMoNLXG1pVOLOt6PPFSu75pCYzaFNeAN6R6EucZeg+n6I41OpUdFfoicPly4CD93Hmch91HSxfFJlo2qMn4aKhQ25dtew6VNwk4AC4eDlScdgBG6oJJm6RnJnA6eWzmueDg1Lb0ZMFo6IMymxfSv6pDuCe4j1IYahvziddtHXL5C2JROnHOHwm/G972nsB3I/nWnrqwpWHuEyDqWowXGyVFiTqtjwpW2btWZaIYGpIyqVZGztESt3QFV6qeFh9HTu8kdyUxEFjwa/IdzTWasSnExx8XvLHzzqHqFbQ2pPJQSmqRJ0qpzjtR91ktNIryBUwS5MqTV4hOd0iHK5qWA/phg0pmKAwQtoj69C9y4qEPURBUWLYsYpodojDRrWZynMqa7ApjBSSgqfF6KudoOxz8vUS8Q3aTu6f7TJhVcqKoPVBAK1EIhED9vjHSGT0PasuLCxcVHxJUhReqZtmVc1mq9lqK6+GwLQhfjWz96hkn/2maem0pmm/vdnbu5fNZhXwLrwA4gvbCbwFy9YZfoG1Lbok2ewG+ABeRLtulXzmnII4CMCPLowRpJwVOVGJjI6ORgzoEUD1ETIeqdfzuXwu9+8nT3791iEPUODLji743c7rnZ01lKXFjaXTtSX6eGNow5Dz0/Pz85MRyiCo6ite1Yx7assKb1LDsWokLXA28Kpmhz0QDS6KNUPh88+/72qZ2n0+kIkg8s8T/6g/cG/Nlo2109O7hmxsnGycoGRRo1Sq1WoLPtdBJicnt7e3b92azEzezsxkwuFpQVCiaPWCI8DlbeBtD+s18am2JTB8C4F7TfFoGDBAn9QVfBNT7a7APZ6jqTvh8Ewmk7mty2Q3ueX46PgWPup7e/V6fd2WlcmVWyi3M4gJ33uGSsaQyckMcMFp/zA8/k5/yZ1VfyAqRBVF8gk1G3jZwic1kfpRAgM/p9TGWP1Lil6HeFSGE3GtrB4a/POVHsDbs5nMNxZcHG4naoDxAaHXwnGVLv7uLfjc399/9fLlywOQl+1SqdBogJNXhBY62fTq6nAggElU8JFD1eRwEKKt6JYHxCY4VmQcUnRNMarEaN9Qc/DHe2l8azYz882Moe5bDrltfIA4Qd4yPm6vmK9eyTkkfwgfTZRKuVwrP3+ey4E9NOm2KpVVqwrEPpHX2wdeb8qzCXlfkaLx1dVpAE3Dq29dSxnW7ilIJnKSgzrFUqtiBzeGLLsIjIqmYAOf7dVaP5rN3JmZcYK+/TECFg46fPXq1f7hVrkGAiosPEtrpTr1Y2wQwviKETA5IvGHtH0SCqmKMdYGLU3gMy8AjRAC4dXVOKURMYztFoED4JwFXLaBy3bQo8BDIRdwRwDwz17I44YUVu98E55xyjd3DJn5BuUOfMLP6FeQ776jn68KZ7oW1QV3FcAgwZZUihQJDI90xVjPyoZahsOeGYTVuyn4IJqHAfh0IBAbGUTOSIpGjneaOnNg9ylYOesE3mHqbuDxTuami7b1fXgmHL7TS76Df9+4P/C/O6u9rqO2joyvWjS/I2DbCrOfotboTa0bwK2Wa0WIZO9OfnOHAs9ubGQDUYWub4EwBv9qjGW1B0aXCpF7FMYN3IFcI07k/njHVLv+Z2sz36+uhofjiDH8CTLclntUKuy+gHzI+GsL6wwFvqLqbpha0Udlr1V47z9ZO8ncQeDTEUh/1ci4EsNOpe61ZbqoxPBxB413BjexqGd4M51JjueIf6oLx2ysfB+fhY/piYlhKubXrhI3PsLh+Py7hZ4V2mYiAa5q0CX2QAL9E5IxS8dNA7gZatny0i8b2Tto6vHWCSg8Aj6/Yi9cdEV1R+Hm1Kqiv7kZ94qCzwncfwG42p4F1KuQR/wTfr9/ioKLx/GzmwBkA/z87NtL2hGH2KmzWnx5CeO0lDHtra2rQzrUo5H2587SRuvWDGg8fG9jd6MK7FFwTBKwFRt40wbuIjBM1U1gCoLoBD7aOVb11Wo8PjsLyFHTPVV94QLMr2a6hwsTOEOAfb41gVMfVwLmr5wZdqj3+Z/uvF46Cdy+HZ8Nf99afLh7vu2TIKfZ68HUQ5u51RzAiw7gWL5Y+gbgJckBXJha6QBenEEjR+SzwwFQ+PDw1JT/IuzpTtjxlQ+cplYB41aEfxlKa+rABROLEXn4xBmq+zWYeWA/A8NY3V57uLs2GcD67NB+M23bhlBwAG84/JjkVVvfALwtcXYaF6beuZ1SuzULMUoH7qe4UcyvaO+GYQ9Px+2Pqdn5t92CpFOOsC1LtgzghQSQUJBNU4VGB4Zssumd35eGotPtxj68b2Z38eHde7ejCtAZxwLA5ZhFVEQtZPXkcOGqDbwJpZkDeNMJPNBZo7xbjSNuXUy8U+aD6a4yP7///sM95kZMAJ2/MKsJoKEEgl3CNLi2Abz15JfXG9nEqyN05Hri7uLu7nluFCNhycHCapZm+QNH6eKpOIKbVPawNpdl5UPHc3xsyr2OUo6jwg3ks7bCDd1PG/htm5/3+8Ovlj9mYmF5FAyMmBPyUFfyAph6wnTy5QSFvbf0emmDG92kh1uF2ieLD5dODibjfimXdvZM7eKMVLyObJZ3Ai9h2WJxOvWAc9Tq/vmOVTDt1VkKPYy2Hp/SAU/ZRu+Uqan5qan22fLHTSapL4iEetO/Yw/QycEGjMQte3ISE63e/f3bjZuJFePwH+2nh4u7d+vb2wf/cm8c1qp2f7ngwK1VbdxMTANOETIV7jHbVbrG/ZOdo25s7s9gSMcLMPPdyuQURa0DB2/GaK77NVyXzFbjQ55ti7wpoVubm65KiBvImLVhrFAFdX+7s6GMbhUNf3i6+3BxLVcBBtwxykbUxmD3ZVgZXN9Ah6soWKB45pNeTwOMwfBx3sfP73dRTbGhS7Goqlp7dD4O4KemTC2jwJWZfvX2ffGTJg7b4/hHzfWWxSojYfGRN1XJlu8++HZpQJncNMNOAXDfPe+yU1rN2aHNSV8gc5iUVVTcjI51hAWGF6WprQvvekHS5a39SchsU1OY5zIrr969ax8Ve1O0XtLYBo4qrBtJLwWZPBoNJBiz53f84NsHoO79TcGv+/2zpcXdtfPKxfkptmxhEGmot8C1GJuc0djmAJ53MtbY7KWcwxJVK6IsHx0t46kkn7cEVl0hhCGmk4MGMJEnYlX6buxPO6DuaGYTz+BdR0tKPwDmcjffZV6u1rJUN5in9mBgc3bcCNNwA3eWL3xi+OK2na8mqco24JbM1T8LoHKsNRNIz7U/HzzYyI7u57N0lvpQ9WgbENhO8tqFo1/YgqPmzhp+oIOrSCJvOcG6cwqClTUnmSX+fq5z85ztY0AjplPXfEoUE9oh63n267c7Q0rm0MDNcbnCE8C9sdfFztu2gzPWnAEFp74UCRGN2Ib0xYbt9Rw5LV3q2X75KrJwCCmMtxZVN1rU2JXE+58ePIIkNnlU1HduEF70new+BNwXe/7FZsths3Ur8FG+aluCyAgll6WzTSd9kWb7usWUbUd4RiJmHE+9WEfc1fXT3yGq+Q/THro4ADdjiUMPFxfX7l3Ye6e2cy1eBAgKRW9v6qETxS8ccZtRXJbOqnWHwpVEpo+wQRqjCqZykyyeRcDUM893Hu2ckEwFdcC2eNwhzYzsYkmWP3JPyKQah7yiNzB06Iqt8BArF12NhqZrbtmz7CzUeX+vDutXktSKhOHWrLIWDgQhcgLJ+2ZsxXDmBt0jJt4Fpnqem/Rn3p7pZEb2qI32QYxQxOghEXxkeQIFd+jy4rRrTt1sdOi4hfmP511fRiow5CiJWYVJrr7xLUbzLVN1oSbuVzhfBEOv51tMbMq/8q6y1axsbb3KmGEZGR8kxggp230JnGMUHM5PcinWweFDqaqjFucT+/0+OOAMuTRvnZFQOP3926WhyORLx2EuTT56DnZOcfNR/xTWskDy4YFgR3OJRIjYtEZPweUYCzgwszNPyqnwArGAiwyJ93sXkmf5EBciiy8MzvILRLWRwHa9JWxZyNn393YXF5f2XigikQgWCYEoo2BLJOooMsBh8i7cUInbswUMqauyE7i8RQbNZyHTdeszfmWpEcWnMNKyB2jWr7/8sjGk3FpviXxUOJLNJYNPEfd5rkpw3l8HroDqh/1RParpyGKO8zzRm1WBc1akNbeHqxJjt6P5RJ9DGx2jPuyXHvbpL6+XTqLb+wctBiePIsuyQTuhMlm6m6uD4RLAi8AFIkFtGKCB0QC27qjO9chG7KvCM1X3EjFXf4JhRvsd2lD0Gkl4/yOoOxu9VSoTRiG8IIlVfRGPCsRl9zRXl3DpiwGcEPwaAEvXsREBGLpNOeGKedqSZCDHtXJ8zeM1LZ2aw0uCSdKM6YeXjO+riVaFTC3sLYK6W5ktoOSKKImYmrEnGkqpvz6EwHavppYVifDUtQExL/n9w2DwusaFesmTsnDjumX5THCUZVCquriLa74Jk/glS5S+ojQFsb7x+vXuzcB2TU2l0OuJD4ELm17W8ycwttPzshqStTeSIFFNB6KSQIObAD8hUquspVJWgUiBFbdFXMNmQoulO9bFrdvAeSK+6u/+SlM0Jbv2eudEGX1nlI15RuEpZ5ea7I9/hwR+Xtb1pNXW/dj/CUA0pBbPSIKQr6UQrb5rQX8DWa3qi/rMdNV0sfSU54g4NC76P64S/+ISevLL77s3oysV1WgLqYzoM5rs90HfS6dNtPkQDcaFrVcz/pggxPAKRNbztSL4LF28T1tpRsg+IKJiK5wcuFk6qx6IDuBX4+EeT/rP1zsbSuAw31LNGd8SofxbISMPkbk818wRh9SFheWzs1Kp1m5vtY9wuayONeXI0bJ6gHHQgawhu9a+emqMS+FXEdI96k+/AFUTVjbrhGzaI5MYAnW6Agl8d22vYaNSF/62vPy3hRQ+wC8dksK12sVR3VwUgtePEUit43WqwDiYj3AFORz8eweo2knioFmFkluf+sFRynnMRcra4kMIbDXgmqZGHcCXlxc6cbPYOy1sc4otPl7Ku9d4Y6YznUCUeJK4grNQ2B8XHy0N+PyVskCAfjNCyktxw2deUqJLYOdLp/nWW9aDxhy6ANztuim4Oh61kmAknwM5n1PdCvc0cHWbFdOlrqv6vq5ov377+91sbKXGeiKoYIlsGa4MCHPCCdr56ZucIuWKnq4a74hZAGrhBfGJvA0bDEfD3Tk2bQuxB05DJy/6n8qOdx4tDfkChxhbCsDVOIXgBK8J8QQr0b039RZPpFhzwfNB4F6P2hawMhcc+o6kvaz7VW1cSWpFtkTfDzUL/WPnwW42umKccFORJIWIJJpGqw6xKe8xJrK7+Zy+MkZab6e8OnCQBf0KuIHL6tE6nugJjIQmcQLxkUiFlNvDPQ1HLct0nBnYDwEzhySWODC5gxplcMaQrGAyB199toEMPY89f8WEDspZKC5Tjaco8AWMeZjEge+pRweEwXVxFBECh6KPHMuhkMvF1XW70Q6lzYs+Rzb52dLvSzejGcfEXwP0LYAKDqkatTVk6Ht5LFnREyUIv5K02SiiqS+Aqp0axzmuLWzB6N03a5ct00q7+6osdqMcFJ4X+1yGy38uvl4cSbx03SKhSai2YrjMPnWKPdXzdtlpl1CxSS/ftc/QxWVd4zQwqWftfSjF8JeB8OFlojYiStULuD21mJOzkT73XY53X/+ywfsrHXv4D+ioGakts48p7iZwuAij/xTnQ3hFkhLAVPcrR41lIHBg9WftzaoQc/YUUeGUvQh5Ve7EfQRBgDHiHl3s209Rf/zl96UTZfJ950yQphBFAoWQoz8oQ8+DJad+y0kCY/PPKC1LE7jTa3R0VAAbkMyWui2KICqCUO7gLVizmVSYAuc7t1x+XXm288uD3ZHEqy4EGTcTKODpwNAXd0/3qKF62BqRCG+stuV14AEoRmMJfyLQgZgqnPaaCZh5J6GVi9tYo+u1C88rfT0HJPTjLlDz6Gj3+93UBFHgyciiztDpaEOst3iIyPVwHQgYzcYoPAoEhE7YUIQTiBUEKj22Q+PywrrLLPp6vNNvO7//vnYzsd7j/gXg5pzU2gCmenpa82IGTmHDMVRTYiI1d8ECLlHgUidwqkuhXrgQzYHUrROet4t0Kd+/U0lDT5ce7QwpgUpPGwsBRcfJ4LXTJquTb8QOPK1WlXA5umCYetQnjePXC8AJEUiuxJr9Ndva5eK6AFwWSgLdPaR6/3D/9ufrR0s3pZXLTiNUXw6BnS+d3m+2XfumPVqNCFCrUuBo4qDxYX/U1VinwKVWSb2g7lRILlaJxd95n0Ja/TsD5KeHj3YGWv4Xl4eUJxDYFk/fNGPSFuuKTt5QKY+L84eHhwO4MyNALwDaLc466qgFfrPAumHrju45ixoMEBszoiJG+oZb+/PBo6WTyPaF08uaMnAAAAzZSURBVL/d8tPfIZGtPSlXeSmW09xxOcUWyyujU5DIozEhRn3cWPVJVS21cjWN9aRSzm4MdZcUW9PnFg3gQHb6hvt48dGvG1n/wQfuyoK4d5f2yjkBMhsZLXlSHdgXGm9fjSYSCdB9Ahd9EwpZSEjVSkmTO1+ue3lK3ZJ4nc/6sJfnY0i/jiNVH+/8sDQQney529KQAuBeXHr8x6EAUYrhJeLaOMtiaQLV2XL6rNzMH0xmMtvb1fWXB/lmuaCx3k7IlhRXeJ89fQiPpH7dFOd46YdHuzcTl0Y1lOIGZS5NDWe9iYjrgg7SHmd1ZZTjCykPq6aXG+mipqn0HMqeqHFFFOFt0PCvX+d4aU8e/IDreDY/RJRCOu7nmkfNC4bvEn9TcxiwUY7T6myBfmUvGLcbd2M/4axKFF6S+tRFf7b26Ie1m9HtD94JPPSYBrbnaIeAXATiTuh5AUcujXcCvxR2qB0lrg13Aqn2x85Df+7+/GCAG37xwTDKvqG4H+txR64JROJ47I8TIdfwGop1AFf/9iHgHvaoKrkpDi/l+kPQn+2Auoei213v4mUL8uqf/v4QcZdNwyjQzgJdncdLhwUd+UIn8N6G7mFLBxKum3QCl/pzCin7484Pfw4kE/uXW5d2tLW/8iqJpcnp/9lXKP0SuxA4buSqh0eyN2QBX0jppt6ts67DVo/yOJ8I5AYBU4IOYa3SF56aXnv089JNZfTSezKG0q/C8fnh4fgJGvp910srYKicHuTA6NfbRRWjuq7pTh93s5ZieVtyLmri4QJw5GV/3PunxZ8fbdyECvSyq/zs1Tyijodb2Hp47I4EcpoHhuIj5i7T6OZRcUHXOD2EwKlxo56hDbjSZjTmimkKLzKcvRz8q0p659t/oLoPL5uR0/a/9w9PhAF5dHdxce3JBULFliUdgbE9JeZfqQB4Ve00dSRoLN47pFjLxQRJFN3VC7D5an/Y2tPdH39Yy0ZHL4tq7PsM7mDK4Gr/DShFH+91uUF4oS7Q8gPDM0digcSUf2WzvWyoXE156Pk+dJJYXX6/eSDovSg3bijR+6Nude3Xn3cGFP+ry+7KULwVH45Ph+PDE/7wyeLu7uP1k7kuXiGXtiGnUyC4FRE7bgm/X4ocvHvbPjprNBrLjcbZUbvyoirFBLsjo69sFWlsI1KfvPvp0j9+3r0ZuTyq1cJTAHwCty5OnODk4Hp2KNj1rsFqrUUjFVFiegMmFosRQaDnqeH+LRTwiM7SnGoaNwJIuVJfkhgUoD/j2uPJ0mUNh61Z3KmH+3km4hGoyNbq1Y2hXrdR1cpEIERQlGggMDyMdTiJ6gW51YmQJHIROENoZ6IfsyWserzx8z92cUfFZepOb8/r29dQ36O7oO/69snQULDn3XnUWh4oHHYYpwBuICDhKWJ4mlwXtLZA4f3ig1T5C4icrm3uJ3KPNkYCgUu5WiEzRTdiA2q/HwLb0tr59sbQ0NDAk96jDJUgXMeiYCP+cdqBCUzDJejSXzaVLYmSkCt8ddjas/I6+l9m/RT7S5cGk1ocd25N6IKBbe108mRoYGBo4N+Xxt5i+wUu4fUnQOMCVXli3GHgxryCsayPkNwlt436MiKrx/frAownEtme3MiObzcvGz/bnqV7sRH18MRwFplLPbsxgBq/HDiovdi+NQxhPTAeDUTpuYkdwHGGhPDgFC8rha+dwNSnb5JSYnraHxndvnUrqwxnLp2akTfjdAf6BLVzGthOq9UhKgP//gjLLJYqB0IMg3pgPBAFFk5wTx3uQ8b11xDupWqz9NVrsJD25HxEmp6extOsticnRyMTo2OX3TMutDVvWjlu0szogW3DAP6Rtx5j1ULl8GBy1J8QJIdAsX1wWD4uhr56KaKW/h0Uo8N+//j4uH978tbkaCCeHUpe4uDy5rzfOHYAcE8Mo4Ofm7iH5j7l3OeQlm402uVKs5nP5fKVdq1QSGv9qL5C2ptkkPODjQfGI5EAmHlmOj56MnbZjW/ZzfkJS90A/HwXAhsksgED+HW6KXgvabwJJjnsbQfw0LYIqDsDNdbQzWDykmqgPW+fMeGfiLeog2eHTAle+Y1jPyTq8UkyOYLcST+rbvL2rUx8NtO6mUwm93r+llyeotrW990Px6u7u7un9aqpb9D41awi/mhhy+djwZEopVB4mt125tatmXg4kx1LJsd63wFVvT9voQaJb28gU7UcHGLbST9RfLKotZOxYDIKrh1LJMYDo6OZycnJTDicuTmSHBtL9oxP2ol/IuG39txPZE52l5bOMyeWvofm/ugnjk8UtZYNgran/dFAIkbNHKNaPHxn9CagDo6d9/rF44HEhN8hiHvtPGM7OADvWpxdC5GfZpPBJE9jGjX00VE9qs2MjoCZj/W+r/VPQQ5P0ICMr2s8XMWAXq1uOICfXNmtUz8goePgWHBMjEJFbHj3KFj5TDx+J6yAGYC+uR75SH0yl/TTw1NMU6+Cvk+r207cc//XXzgfLc+eJ4Po3OPjeN6qQdVQ3XcyytjYSDAYHHvePYWre3NzAfPIGIp7++7i0t3q9skAiAX86u//3k20JwhbmQgkEoh6fHwU1T0ZDodn/CNg5Cg97uz8bCgYVChiHTiU4Hf1EhxAO2LbFd8EvatoPwLssZHYOFQGVN2Ae3sFg/mdO5ERtHLI4CPdR164OTc3NhwAghqYmKDAh0/WkKlmhwYcGp+7wttC95RnkMHmxiTa5kLckMQwmKOZh6MQ1YKo8R4c/XhuLjjnm9Yrk+FpZC731pbW7m6bJdn1jekqWnmQ030b4lokEKDBHNQ9E2bwOYAeTHafdn46B/pO+h0MPZxd2l26u72NkG2FD+xdO9p2fDMZnAtK/qhfP0s7EhnNbE/qZj7MAWT08LFk94Whx8HgwNiciJAReQBCe2vN6LENDDhMPdij0Xhlor5BlY5Yp2ePR2hUywDumXAU3Bs+IIf3uHF7LTk3ABcmYBOXidGNpaW1bAZLMgfwgZNrFtqe7aE6eaOpmcCoBoX3baruOOAO6pJ807V3cgyRAWTEgj08PHp3CXuL1SFT4TrwXp3lq5J/orrHBIBsuDeYOR6UDN59Z5gfgaiGhclYsruDHqMbgCMoFvB45mRp95TitoAj9oGB68XayjRax+hqQp2igrpvgbohmvvFEZq9MZXtdR32bzrugZvKsGnr09mlJWQuHbivm8L/AH3PJWMGMR+PBKASu2VEtQS1cihPwcHvdcUdOteB37SAD09U1xaX1qo4eTDgUvjQdVK4XKZhze+oSPRgDlEtLiWTFBaC707Y5McUNuC2gVfXQN9ZO6AbLj5wvRR+jKhG9Pv9RP2A21J3fIIBM0/SPJYc665vT40aRHAAgdNwPjE8eRdKshO3g9OQPncVt3zvJTJlJkY4D2DDgXr3nW/C8Sg3R2M5BuxeBF2bMz0cxB/wD/unR08A9/loZ2AbGghewR3fe4uM9bVomTk9yh9wZzLD43pU0yN297jmkd8EbeADCrjL9Oj5Ljh4a9Jl6Chzb/oM7XKRkwNBLpGgsAOUmoN3fxOemODH5ozkDZnsSQ+imdZhGxofG5mYvlPfBaZKmUsn8OsU2QA4FJsi5m6w8lG9rXYnPBEO8GNGEQoe3IOnerDjMuYAnsyu3J7Z30PGlu0I6NewDi88DnIxXB7uN9qJdzLDw4Jh5rrKe898PAZ6j/SGAh8Lbu8fwMeei7EZyINP+rdJ4mMllMYzCdqv0MzjYObxgJi0UANluyQJgYtTh8BsBleoenv/4MXB/vb2xgU737tOEd0tjVt4kv5MfDjBjdn6TiYvM9ECAJ/ToSfP/3hWxBtgHNzu4uDB6+XgbqncDs9k4n4Fy+4xU93nl8/3pJvP6/f23tx/+oymu8b6wf7++tBQp6UH+7Vo/rPkVTgTngpwQYckPzSHDwUt3vXD8t/i4e2V9Yu4+36c2KfI2SrQD2VkLOiw8wuHJ35QCqszd5Q5dIC5OQP22Ny1xq1+NzscFZM0ORl2nv2Mac32ajgcvwloB8D3aTy/5nbuef/9sAIpyYCN0yXPPyMgqa/o+fRzVOdBhD03dL1xqzOrUcq+KHIstz7LPtV5elT58E3D1oNzzWvXXXRLY3ZV0YEHKfAe5PxDUlg17psyoue5J9d+EcC/ZsPRAYobc9m9z+WXW6v6wfzh8Pxx7elXX4v1n4v8bnZ2CojnAE4bnH/+Asn9WeNWOavd7yN3/aT4r/eNn+gdmR933+7+UaLNmLjfXT9qfon8848/ap2n93+SpA2Fz858sTH9NeQsbgC/muMRr06OdI33vAfYf620Z8N3QN9/lcD2xUR+O5sJ35n9118qsH0RaYOPz7695lzta8jZanz27Ydf9t8nobfvruQwzP/Jx8r/AxovshCPKsB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Resultado de imagem para computad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95873"/>
            <a:ext cx="1474040" cy="10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ob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8" y="3216924"/>
            <a:ext cx="864179" cy="8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u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634545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2787066" y="2075223"/>
            <a:ext cx="1872208" cy="2283402"/>
            <a:chOff x="5652120" y="2316317"/>
            <a:chExt cx="1872208" cy="262485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" name="Retângulo 5"/>
            <p:cNvSpPr/>
            <p:nvPr/>
          </p:nvSpPr>
          <p:spPr>
            <a:xfrm>
              <a:off x="5652120" y="2316317"/>
              <a:ext cx="1872208" cy="262485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5868144" y="3167077"/>
              <a:ext cx="1440160" cy="7429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Sistema de pedido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5885401" y="2081702"/>
            <a:ext cx="1872208" cy="2283402"/>
            <a:chOff x="5652120" y="2316317"/>
            <a:chExt cx="1872208" cy="262485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1" name="Retângulo 20"/>
            <p:cNvSpPr/>
            <p:nvPr/>
          </p:nvSpPr>
          <p:spPr>
            <a:xfrm>
              <a:off x="5652120" y="2316317"/>
              <a:ext cx="1872208" cy="262485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868144" y="3167077"/>
              <a:ext cx="1440160" cy="4245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SAP</a:t>
              </a:r>
            </a:p>
          </p:txBody>
        </p:sp>
      </p:grpSp>
      <p:cxnSp>
        <p:nvCxnSpPr>
          <p:cNvPr id="18" name="Conector de seta reta 17"/>
          <p:cNvCxnSpPr/>
          <p:nvPr/>
        </p:nvCxnSpPr>
        <p:spPr>
          <a:xfrm flipV="1">
            <a:off x="4649371" y="2896799"/>
            <a:ext cx="123603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>
            <a:off x="4649371" y="3540088"/>
            <a:ext cx="12360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Disco magnético 23"/>
          <p:cNvSpPr/>
          <p:nvPr/>
        </p:nvSpPr>
        <p:spPr>
          <a:xfrm>
            <a:off x="2699792" y="5008902"/>
            <a:ext cx="720080" cy="917513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Log</a:t>
            </a: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3059832" y="4357591"/>
            <a:ext cx="0" cy="6513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903190" y="5140342"/>
            <a:ext cx="151216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tx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Aplicação </a:t>
            </a:r>
            <a:r>
              <a:rPr lang="pt-BR" dirty="0" err="1"/>
              <a:t>Spark</a:t>
            </a:r>
            <a:endParaRPr lang="pt-BR" dirty="0"/>
          </a:p>
        </p:txBody>
      </p:sp>
      <p:sp>
        <p:nvSpPr>
          <p:cNvPr id="25" name="Fluxograma: Disco magnético 24"/>
          <p:cNvSpPr/>
          <p:nvPr/>
        </p:nvSpPr>
        <p:spPr>
          <a:xfrm>
            <a:off x="6084168" y="4694244"/>
            <a:ext cx="406408" cy="386707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Fluxograma: Disco magnético 28"/>
          <p:cNvSpPr/>
          <p:nvPr/>
        </p:nvSpPr>
        <p:spPr>
          <a:xfrm>
            <a:off x="6084168" y="5304675"/>
            <a:ext cx="406408" cy="386707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Fluxograma: Disco magnético 29"/>
          <p:cNvSpPr/>
          <p:nvPr/>
        </p:nvSpPr>
        <p:spPr>
          <a:xfrm>
            <a:off x="6084168" y="5926415"/>
            <a:ext cx="406408" cy="386707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/>
          <p:cNvCxnSpPr>
            <a:stCxn id="1026" idx="3"/>
          </p:cNvCxnSpPr>
          <p:nvPr/>
        </p:nvCxnSpPr>
        <p:spPr>
          <a:xfrm>
            <a:off x="1629615" y="2639374"/>
            <a:ext cx="1157451" cy="3673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028" idx="3"/>
            <a:endCxn id="6" idx="1"/>
          </p:cNvCxnSpPr>
          <p:nvPr/>
        </p:nvCxnSpPr>
        <p:spPr>
          <a:xfrm flipV="1">
            <a:off x="1504087" y="3216924"/>
            <a:ext cx="1282979" cy="4320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de seta reta 1024"/>
          <p:cNvCxnSpPr>
            <a:stCxn id="1030" idx="3"/>
          </p:cNvCxnSpPr>
          <p:nvPr/>
        </p:nvCxnSpPr>
        <p:spPr>
          <a:xfrm flipV="1">
            <a:off x="1612503" y="3933056"/>
            <a:ext cx="1174563" cy="12775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7236296" y="5140341"/>
            <a:ext cx="151216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tx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Sistema Gerencial</a:t>
            </a:r>
          </a:p>
        </p:txBody>
      </p:sp>
      <p:cxnSp>
        <p:nvCxnSpPr>
          <p:cNvPr id="1029" name="Conector de seta reta 1028"/>
          <p:cNvCxnSpPr>
            <a:stCxn id="24" idx="4"/>
            <a:endCxn id="13" idx="1"/>
          </p:cNvCxnSpPr>
          <p:nvPr/>
        </p:nvCxnSpPr>
        <p:spPr>
          <a:xfrm flipV="1">
            <a:off x="3419872" y="5463508"/>
            <a:ext cx="483318" cy="41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13" idx="3"/>
            <a:endCxn id="25" idx="2"/>
          </p:cNvCxnSpPr>
          <p:nvPr/>
        </p:nvCxnSpPr>
        <p:spPr>
          <a:xfrm flipV="1">
            <a:off x="5415358" y="4887598"/>
            <a:ext cx="668810" cy="5759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ector de seta reta 1033"/>
          <p:cNvCxnSpPr>
            <a:stCxn id="13" idx="3"/>
            <a:endCxn id="29" idx="2"/>
          </p:cNvCxnSpPr>
          <p:nvPr/>
        </p:nvCxnSpPr>
        <p:spPr>
          <a:xfrm>
            <a:off x="5415358" y="5463508"/>
            <a:ext cx="668810" cy="345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13" idx="3"/>
            <a:endCxn id="30" idx="2"/>
          </p:cNvCxnSpPr>
          <p:nvPr/>
        </p:nvCxnSpPr>
        <p:spPr>
          <a:xfrm>
            <a:off x="5415358" y="5463508"/>
            <a:ext cx="668810" cy="6562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ector de seta reta 1037"/>
          <p:cNvCxnSpPr>
            <a:stCxn id="25" idx="4"/>
          </p:cNvCxnSpPr>
          <p:nvPr/>
        </p:nvCxnSpPr>
        <p:spPr>
          <a:xfrm>
            <a:off x="6490576" y="4887598"/>
            <a:ext cx="673712" cy="4170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ector de seta reta 1039"/>
          <p:cNvCxnSpPr>
            <a:stCxn id="29" idx="4"/>
            <a:endCxn id="37" idx="1"/>
          </p:cNvCxnSpPr>
          <p:nvPr/>
        </p:nvCxnSpPr>
        <p:spPr>
          <a:xfrm flipV="1">
            <a:off x="6490576" y="5463507"/>
            <a:ext cx="745720" cy="345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ector de seta reta 1041"/>
          <p:cNvCxnSpPr>
            <a:stCxn id="30" idx="4"/>
          </p:cNvCxnSpPr>
          <p:nvPr/>
        </p:nvCxnSpPr>
        <p:spPr>
          <a:xfrm flipV="1">
            <a:off x="6490576" y="5691382"/>
            <a:ext cx="673712" cy="4283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5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07819" y="260648"/>
            <a:ext cx="1728358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  <a:latin typeface="Verdana" pitchFamily="34" charset="0"/>
                <a:cs typeface="Arial" pitchFamily="34" charset="0"/>
              </a:rPr>
              <a:t>Cenário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7819" y="1746452"/>
            <a:ext cx="86126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Pedidos diários geram um log com aproximadamente 100.000 registros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Informações contidas no log: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Cliente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Data e hora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Operação (inclusão, alteração, exclusão)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Dados enviados para o SAP (origem, produto, quantidade, condições de pagamento, dentre outros)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Dados de retorno do SAP(status do processamento, número do pedido, mensagens de erro, dentre outros)</a:t>
            </a:r>
          </a:p>
        </p:txBody>
      </p:sp>
      <p:sp>
        <p:nvSpPr>
          <p:cNvPr id="3" name="AutoShape 4" descr="data:image/png;base64,iVBORw0KGgoAAAANSUhEUgAAAPgAAADLCAMAAAB04a46AAABg1BMVEX///+EAAD39/eMEQCMAACsEBGMBwCFAACBAACtFxh6AACIAAB+AAD2//pjCAeECABrBwdyBQqmAAKXBQh0Fhn/9vdYEQ97Eg///v6lCgV7CAt5EQhnEAd3CABcBQaEAAajBhFyLCx0JydtKSlgAABlBQ5vAABWGBliIyOZAABUAACrAABeAADd3uDjMjLy9vfMzMzXOjtdIyLy7OzOxMJ9NDVPAADwZ2O9LjOhLizkzMxsIB7OOzhdKSju29uILzCYIR+VQEO9JCWcYmShVVbAbm6bbmzYu7t6IiDf0tLiTE7kWFjSra3bNja/hoasfHyPJCatP0HHnJyHSEeMQT2WMTFAAADkLi/VwMCycnHzbG2XWVmKGBr9h4fahoa7pqTCTVDBXF7bsK/nqarSjInKAwb2kJKwKimvi4rvyMm0TVDCPj3HdHWTUFLsmpyKOjV+S0r2VFPCs7PuQ0bfYWG0XVyggYH21dX6XV2RZmWrMDDLfHzuubmvmJeRbmy8Uk/Za2tIfdiwAAAgAElEQVR4nO1di18aZ9ZmJqPzOjPIRYERhUmMEvHG2lGbgB1BiYhBQJQGIq2J6VYSv2wS26SN3ez2T//OeeeOYC6boN3fHmNEQXyfObfnnPcyHs//5H/yP7kOwoZUlKKqS0i+6gH1Q9TjUrn5pl4VOZ7nGSKKrWquWSsVtKse2NcTWU2X81UOwYoix3GDIDdABvF7hmnVm2k1dNWD/PKi1e7XQccilxwUbwwacsMpIsPXm7X/Ks3L6fI9iec50OzgoO9GbxkUCeGahf8SvcvHeZETb9zw+Xw3uiiaig+fNIQT8zX1qgf9n4tWaxFALXZB21NEUHv6qgf+n4nWVJhPgWwJqv2va/FamfskTXeoPVe6agCfJ2qZEcF5Pxu5TxSrT/+CWi/V+d6gBgdphP8w9L1//sVoXfo5GfRdzFyDPIPJvFVfz+Vy9XoL2RvPXXIBRGbv2VVj+QSRS4rYoTzAIEqter4M7FS1REsf15rPs4xIeoLnuCd/GVKj5qUOHIM8EfPlgtbdbrV0qVmViNgd+Q0++OdfI6+Xsoxb28hFj1UdtLfjxbL+Y9lbrOUVqTt2Hzf0zz5j+Bwp80mXshn+TeESjXnpJ8IPaeUsw3RFPjj353WP76E8ueGIaoMkh/zzo0Pzs2aru9ZH7l7vIKfmnCrjmWrpE90zpDU58YbvYkZIzj29xpkt3eLMEcNXrl5gP+NN1LLSxeD5ZPDxtY1xgNsx0tZnF1nqfYV35QUo6USfGDy9poktDdnbVLjIN/VRfp59pvWMOHgD2zMiLWYZUQxuXEtHL7RsLYGV/2ceKZeqBDwdEevAFWS5weDxFxrsFxTNise+G1Lzo43S25nZTVFzPGDl+UFe1OGD+MauH/K0Yvm32KIFpbcz9X6qDZQ4BuoUxcYN34zN/fRlxvulRIW4Zlg6X+2tbllOAUMHUVVW/uCFSNcZkdEVrgsYQPB6IZfz0g0jsPGbbFfdymrjqJmv8oxEhXD1fLvUuDzws/dFH2+pWxQZkReDc0+/DobPkiaPxJLaebkbFjVdydWJxEBSwliF7uqDh7wC9Vra/oULF0wuc6BznuFMERluLFj4mlA+SWpW2pXKnc/JHrlRgeKLYOcBshJvZ6hBkeN4ntQrDVkHfdFS5JKEL+c5W0aCQ9elFVkQQYc6bnefTPZin3WdkMFBH+P0Vesxx/l4Eajte61XgC+0QM9O4NzI3Nz1KFnUOngiYh+Uaq4nAIja3iYwcIXnLUcVedG0d0MkXmRa7a7uDjaQFkS8QLaIybHn1wL5IfEZ5KqEhu14RmsLDKgLPFtRHAp3iyiOcICMEbomf4j9WlXkXMDFkbG9a1CxFKRBDrj14CBfll3Gypaq/CAgphGNV3if2As8D68CO9iudC9q0h3AeW4sefVERq1yevghFbcWtBcSoyBuAM5xhlX79KlSCGqM7eaWkGqjq6sXGI4XOdGBP5i88gCX5+nwFSFvqcvrhUtQizDIOJ1hiSL3MQz8Y4wLMNjhvnxTxd/vxF7CKUfOATwZ3LviIrUg6Hojimsg7CbDKRSrPViewsWLAabNMFw3EcnL5W5prUZcuDlubOxC4uyrqMAqqdqUhvkjVHd6HefCu+AC8CC82O1JKgon1Do9HcntffhV5y+NJK/W2EsEFSiKpO38aVGhFNsNiQEOo1Rz+Xw+V1d4Qpgu4PVgsdklZKu5jgg3krxKYw8pIqNAriJ550+PJBsHEGw0eUnJl0tpW5WsVijTZjp4AE3sTlD8epfEpokdNjSSvP/V8fWUMo++yotWQcZCWDqzA5o+VNLKl7SLmYpVG806cZEy89de4vt16L3UCXyEu7JWlAZlI4MUxWKqMNiSQEQTNqpSql+ysiVUyAuEhkBnFISUXrwY4podvjHC3b8qGtOUAPUIEfOyx+KQZwzns0co8jlstXbJzWY5LmvNVmeEFzmyfjF0QSDtQD5yRfFNrRJKTojj7wOzdnprq/QBVi3D88U8ETtZKV+9GLoKUqexP//CiD5SanrO4iv2j9ItOjZR4Qg8p5Q/srGezlGGwjkKb2594cLLmhA1nbliRLwa5toyxqiZc4EsW7d1wkut9Mf12cDq1bIkMm6Owr+w/cEQrdUR/7ncVZRpNV0/vKMWrZiVM4AgzU+aR0nXO5Oa2LwQGWqC69qII+IVLJRh8/oYWqo1+VuylAbktPbRIVd/ofaGODgPlu3SBVRy1nVxRDF5BSovEgpStDmz6gg+FwfdW2gR75XlJpI5AzxECciERfcLvcAU9c6VCXxE7H9gb+qcc92Kvt6mbvuDMOToxYagLHdvq1nPgyVzUM3xxgQKtlfXO0M7m+fwCQRutDGaXwrPRwutr0RiKlz2NCQdOBZhJRui16wy04VaudKsVNo1q6vsvAy0liX4nnaHQip7Qu5IcUx8ZhGPHQxA/jUxdhNIqopIeEnHgO21dUvfUqFz0YdWyjOCINHClCGC1NpE8G5MeBVKULr5BnXoaPViw/USeNe61aOlL+M7+nxfX4C1EagUc9YPaobn8YN8uSMPFaEecSqS9zESqVc6PJjFJSFlkfdRoS/0Od7fkBJDFY1P0nXBYv5zJuE/X9QqBUIMX4ZMTNkXqIEhutt5jSfk9AtJHDRWKBsTCnB9fCKR8m7oXpyDaTKS74a+0BnhCx0NayCuvE+kl0bXvMj0N7xpQLXgT9vRp0woIviouzKMusUYOtTXdxhKp9+Jvk0VOSvgsTxDzUsI+IbxKwT+gjsgljnFfJICJ/0Nb2XGHVPVdZEOxOdj0lb9AVGtsc2IXdY4Wusmqmfg6SnZmm8DlfL6mgD8D35TQr9xBgyN0d/OvJqM0EfYHk+OmhuUJ4Z6a8SAB2He0pDMViTuxo3LdiWIZAuUbrXj0V8LeAnt35FUd6CUm6Lu3/pLFJ/Qz7JcbdE/zVmBJQLjALfzUeM3B8puSdwl6tYVJ+VVfbIJQcFXL9tkTFT4v9gZtkvEd8O+mj6f0M+4XiJgjINixdRUKWaMQ492+k/ZdeZSbdNxiyM80Twh3XBk6h6hls+G5fO13BqV1aojZPh8UWGzj7S1TK+6xUvlJq8Pg8tR1ckAxMtucvrUsY+O371yb/CGvhAQjVY0emzI7eglK4nO68XUOsJbU3S+VzR6gd99PYECBf+mpQvNXPjDW1QVEpN0w1CKDycSeCAwuE6bIYTXf2qs4wKPiah6CWpGuLwTmfjSlall4E4um4km+pfQQlUEKuZMTdSIoZxDc4xez3vxhs9YjA/YeCXXPE7Tpdq1Zp3BVT2DZlzmfXwOk5bNetK8c3Ej30Hf1KprFZwQ69/cgkrXHjJWMssbaxFjpsJlTxF+5ONRn7gMim+mqSPKdCepWnjDMDQf4vSCTxJ90iYGdNui88RSqM8ndczKsYecE/i4sP71ERtSoONiTJhqy3BcxcMaY1Rz4g2RMTItV1E9IfB7EC8bCrGsx6s1GcIYwosMT2qhEDV2mVZxBcmMXXjhRNbN/GvONZ8Q3QJ9c/IyTTiM3hWTjesANqnncBz6eyByNNUPimL9mcyChBAyazySQwURy3d9Qgl8X9BkXCBGgXtZb46zyJmokA5bT0vO4CcF/D2d/Ev3nzHT3hjMmhe6YsQixRwAuyBwgJsH7/WRfAi7cRQwxWyIrDaJ6GNERqETauTQK7Mp1kslJB8TuiHTp6+c2OqA48oQUsLf2fWQ2fTTP+7ff3P/CXze/7/y0+O0xmqlWqXZ3KTSbJZrhSLLfuqFOcRVThQRhWmoh8mHsPZGU62gdzO0FGmGZNaSUMiJ/A8JCg6O0WcSxYIcYkN0jhgYrFo3qk/6xrkOW647kftiiSP308/e0DoxSQUfjMAfkRKJRMzvTxjihw9h/bBdSn+Cn4ReYli1VgKoRr0klD36LnjvQpWATYg8mHHe43UAZ1nd3vX/6RyoKaRKnYG2LeCpsuTjRNGM+y5bDwGNcKrc73dNWXoKAHnEJYoigETxv0AgEDUkEAD8/sT2i0pa/bjaVq1jDiImVQSX48EmfVIRmQso2NMmIkN3WokHqmwDZS0v1yXFgrUTzghxQId04BgDIW44FvEyLlYqexrEzna+G4HEO+e45TedsAGkIBjQEXEigT+IxSj4KKKPbNY+hgxoLd7H+IhpYDWiN0R4llJO4NstXJWH7WIhbca1EBvqAj2EK6ZMnefUELUYisKLzTd0cUAOtu4OU1pLtzEdeNQ/6TLX5higvck5cVPRwVO8xqMYvRABVH0iMdkufsjq03QxgJXNmnrBzed1rirLBcFUYs1joKV4VTaUYl3IPekoYwGXGpDm8UJRDtckvM8s3jmmA3idH/QZtA9czO93jThNnKZu4TaAI2DzkRB1SCyRePU+dSlwtDQsvI1v87w0CNjBHll9/UpZByJKVdWhXFZmVRWui0vlULiKVj7fxMskGwSuROCKGMyO6yg92Tzx2SL4592tnGPOBs5JMaETeW/xj7Yv8/YCAdrFSUZpweYgI+NiLrQATEZqzuAmpGTnMTZV2IpKMbLeLjpxy2rWIjKMoNLXG1pVOLOt6PPFSu75pCYzaFNeAN6R6EucZeg+n6I41OpUdFfoicPly4CD93Hmch91HSxfFJlo2qMn4aKhQ25dtew6VNwk4AC4eDlScdgBG6oJJm6RnJnA6eWzmueDg1Lb0ZMFo6IMymxfSv6pDuCe4j1IYahvziddtHXL5C2JROnHOHwm/G972nsB3I/nWnrqwpWHuEyDqWowXGyVFiTqtjwpW2btWZaIYGpIyqVZGztESt3QFV6qeFh9HTu8kdyUxEFjwa/IdzTWasSnExx8XvLHzzqHqFbQ2pPJQSmqRJ0qpzjtR91ktNIryBUwS5MqTV4hOd0iHK5qWA/phg0pmKAwQtoj69C9y4qEPURBUWLYsYpodojDRrWZynMqa7ApjBSSgqfF6KudoOxz8vUS8Q3aTu6f7TJhVcqKoPVBAK1EIhED9vjHSGT0PasuLCxcVHxJUhReqZtmVc1mq9lqK6+GwLQhfjWz96hkn/2maem0pmm/vdnbu5fNZhXwLrwA4gvbCbwFy9YZfoG1Lbok2ewG+ABeRLtulXzmnII4CMCPLowRpJwVOVGJjI6ORgzoEUD1ETIeqdfzuXwu9+8nT3791iEPUODLji743c7rnZ01lKXFjaXTtSX6eGNow5Dz0/Pz85MRyiCo6ite1Yx7assKb1LDsWokLXA28Kpmhz0QDS6KNUPh88+/72qZ2n0+kIkg8s8T/6g/cG/Nlo2109O7hmxsnGycoGRRo1Sq1WoLPtdBJicnt7e3b92azEzezsxkwuFpQVCiaPWCI8DlbeBtD+s18am2JTB8C4F7TfFoGDBAn9QVfBNT7a7APZ6jqTvh8Ewmk7mty2Q3ueX46PgWPup7e/V6fd2WlcmVWyi3M4gJ33uGSsaQyckMcMFp/zA8/k5/yZ1VfyAqRBVF8gk1G3jZwic1kfpRAgM/p9TGWP1Lil6HeFSGE3GtrB4a/POVHsDbs5nMNxZcHG4naoDxAaHXwnGVLv7uLfjc399/9fLlywOQl+1SqdBogJNXhBY62fTq6nAggElU8JFD1eRwEKKt6JYHxCY4VmQcUnRNMarEaN9Qc/DHe2l8azYz882Moe5bDrltfIA4Qd4yPm6vmK9eyTkkfwgfTZRKuVwrP3+ey4E9NOm2KpVVqwrEPpHX2wdeb8qzCXlfkaLx1dVpAE3Dq29dSxnW7ilIJnKSgzrFUqtiBzeGLLsIjIqmYAOf7dVaP5rN3JmZcYK+/TECFg46fPXq1f7hVrkGAiosPEtrpTr1Y2wQwviKETA5IvGHtH0SCqmKMdYGLU3gMy8AjRAC4dXVOKURMYztFoED4JwFXLaBy3bQo8BDIRdwRwDwz17I44YUVu98E55xyjd3DJn5BuUOfMLP6FeQ776jn68KZ7oW1QV3FcAgwZZUihQJDI90xVjPyoZahsOeGYTVuyn4IJqHAfh0IBAbGUTOSIpGjneaOnNg9ylYOesE3mHqbuDxTuami7b1fXgmHL7TS76Df9+4P/C/O6u9rqO2joyvWjS/I2DbCrOfotboTa0bwK2Wa0WIZO9OfnOHAs9ubGQDUYWub4EwBv9qjGW1B0aXCpF7FMYN3IFcI07k/njHVLv+Z2sz36+uhofjiDH8CTLclntUKuy+gHzI+GsL6wwFvqLqbpha0Udlr1V47z9ZO8ncQeDTEUh/1ci4EsNOpe61ZbqoxPBxB413BjexqGd4M51JjueIf6oLx2ysfB+fhY/piYlhKubXrhI3PsLh+Py7hZ4V2mYiAa5q0CX2QAL9E5IxS8dNA7gZatny0i8b2Tto6vHWCSg8Aj6/Yi9cdEV1R+Hm1Kqiv7kZ94qCzwncfwG42p4F1KuQR/wTfr9/ioKLx/GzmwBkA/z87NtL2hGH2KmzWnx5CeO0lDHtra2rQzrUo5H2587SRuvWDGg8fG9jd6MK7FFwTBKwFRt40wbuIjBM1U1gCoLoBD7aOVb11Wo8PjsLyFHTPVV94QLMr2a6hwsTOEOAfb41gVMfVwLmr5wZdqj3+Z/uvF46Cdy+HZ8Nf99afLh7vu2TIKfZ68HUQ5u51RzAiw7gWL5Y+gbgJckBXJha6QBenEEjR+SzwwFQ+PDw1JT/IuzpTtjxlQ+cplYB41aEfxlKa+rABROLEXn4xBmq+zWYeWA/A8NY3V57uLs2GcD67NB+M23bhlBwAG84/JjkVVvfALwtcXYaF6beuZ1SuzULMUoH7qe4UcyvaO+GYQ9Px+2Pqdn5t92CpFOOsC1LtgzghQSQUJBNU4VGB4Zssumd35eGotPtxj68b2Z38eHde7ejCtAZxwLA5ZhFVEQtZPXkcOGqDbwJpZkDeNMJPNBZo7xbjSNuXUy8U+aD6a4yP7///sM95kZMAJ2/MKsJoKEEgl3CNLi2Abz15JfXG9nEqyN05Hri7uLu7nluFCNhycHCapZm+QNH6eKpOIKbVPawNpdl5UPHc3xsyr2OUo6jwg3ks7bCDd1PG/htm5/3+8Ovlj9mYmF5FAyMmBPyUFfyAph6wnTy5QSFvbf0emmDG92kh1uF2ieLD5dODibjfimXdvZM7eKMVLyObJZ3Ai9h2WJxOvWAc9Tq/vmOVTDt1VkKPYy2Hp/SAU/ZRu+Uqan5qan22fLHTSapL4iEetO/Yw/QycEGjMQte3ISE63e/f3bjZuJFePwH+2nh4u7d+vb2wf/cm8c1qp2f7ngwK1VbdxMTANOETIV7jHbVbrG/ZOdo25s7s9gSMcLMPPdyuQURa0DB2/GaK77NVyXzFbjQ55ti7wpoVubm65KiBvImLVhrFAFdX+7s6GMbhUNf3i6+3BxLVcBBtwxykbUxmD3ZVgZXN9Ah6soWKB45pNeTwOMwfBx3sfP73dRTbGhS7Goqlp7dD4O4KemTC2jwJWZfvX2ffGTJg7b4/hHzfWWxSojYfGRN1XJlu8++HZpQJncNMNOAXDfPe+yU1rN2aHNSV8gc5iUVVTcjI51hAWGF6WprQvvekHS5a39SchsU1OY5zIrr969ax8Ve1O0XtLYBo4qrBtJLwWZPBoNJBiz53f84NsHoO79TcGv+/2zpcXdtfPKxfkptmxhEGmot8C1GJuc0djmAJ53MtbY7KWcwxJVK6IsHx0t46kkn7cEVl0hhCGmk4MGMJEnYlX6buxPO6DuaGYTz+BdR0tKPwDmcjffZV6u1rJUN5in9mBgc3bcCNNwA3eWL3xi+OK2na8mqco24JbM1T8LoHKsNRNIz7U/HzzYyI7u57N0lvpQ9WgbENhO8tqFo1/YgqPmzhp+oIOrSCJvOcG6cwqClTUnmSX+fq5z85ztY0AjplPXfEoUE9oh63n267c7Q0rm0MDNcbnCE8C9sdfFztu2gzPWnAEFp74UCRGN2Ib0xYbt9Rw5LV3q2X75KrJwCCmMtxZVN1rU2JXE+58ePIIkNnlU1HduEF70new+BNwXe/7FZsths3Ur8FG+aluCyAgll6WzTSd9kWb7usWUbUd4RiJmHE+9WEfc1fXT3yGq+Q/THro4ADdjiUMPFxfX7l3Ye6e2cy1eBAgKRW9v6qETxS8ccZtRXJbOqnWHwpVEpo+wQRqjCqZykyyeRcDUM893Hu2ckEwFdcC2eNwhzYzsYkmWP3JPyKQah7yiNzB06Iqt8BArF12NhqZrbtmz7CzUeX+vDutXktSKhOHWrLIWDgQhcgLJ+2ZsxXDmBt0jJt4Fpnqem/Rn3p7pZEb2qI32QYxQxOghEXxkeQIFd+jy4rRrTt1sdOi4hfmP511fRiow5CiJWYVJrr7xLUbzLVN1oSbuVzhfBEOv51tMbMq/8q6y1axsbb3KmGEZGR8kxggp230JnGMUHM5PcinWweFDqaqjFucT+/0+OOAMuTRvnZFQOP3926WhyORLx2EuTT56DnZOcfNR/xTWskDy4YFgR3OJRIjYtEZPweUYCzgwszNPyqnwArGAiwyJ93sXkmf5EBciiy8MzvILRLWRwHa9JWxZyNn393YXF5f2XigikQgWCYEoo2BLJOooMsBh8i7cUInbswUMqauyE7i8RQbNZyHTdeszfmWpEcWnMNKyB2jWr7/8sjGk3FpviXxUOJLNJYNPEfd5rkpw3l8HroDqh/1RParpyGKO8zzRm1WBc1akNbeHqxJjt6P5RJ9DGx2jPuyXHvbpL6+XTqLb+wctBiePIsuyQTuhMlm6m6uD4RLAi8AFIkFtGKCB0QC27qjO9chG7KvCM1X3EjFXf4JhRvsd2lD0Gkl4/yOoOxu9VSoTRiG8IIlVfRGPCsRl9zRXl3DpiwGcEPwaAEvXsREBGLpNOeGKedqSZCDHtXJ8zeM1LZ2aw0uCSdKM6YeXjO+riVaFTC3sLYK6W5ktoOSKKImYmrEnGkqpvz6EwHavppYVifDUtQExL/n9w2DwusaFesmTsnDjumX5THCUZVCquriLa74Jk/glS5S+ojQFsb7x+vXuzcB2TU2l0OuJD4ELm17W8ycwttPzshqStTeSIFFNB6KSQIObAD8hUquspVJWgUiBFbdFXMNmQoulO9bFrdvAeSK+6u/+SlM0Jbv2eudEGX1nlI15RuEpZ5ea7I9/hwR+Xtb1pNXW/dj/CUA0pBbPSIKQr6UQrb5rQX8DWa3qi/rMdNV0sfSU54g4NC76P64S/+ISevLL77s3oysV1WgLqYzoM5rs90HfS6dNtPkQDcaFrVcz/pggxPAKRNbztSL4LF28T1tpRsg+IKJiK5wcuFk6qx6IDuBX4+EeT/rP1zsbSuAw31LNGd8SofxbISMPkbk818wRh9SFheWzs1Kp1m5vtY9wuayONeXI0bJ6gHHQgawhu9a+emqMS+FXEdI96k+/AFUTVjbrhGzaI5MYAnW6Agl8d22vYaNSF/62vPy3hRQ+wC8dksK12sVR3VwUgtePEUit43WqwDiYj3AFORz8eweo2knioFmFkluf+sFRynnMRcra4kMIbDXgmqZGHcCXlxc6cbPYOy1sc4otPl7Ku9d4Y6YznUCUeJK4grNQ2B8XHy0N+PyVskCAfjNCyktxw2deUqJLYOdLp/nWW9aDxhy6ANztuim4Oh61kmAknwM5n1PdCvc0cHWbFdOlrqv6vq5ov377+91sbKXGeiKoYIlsGa4MCHPCCdr56ZucIuWKnq4a74hZAGrhBfGJvA0bDEfD3Tk2bQuxB05DJy/6n8qOdx4tDfkChxhbCsDVOIXgBK8J8QQr0b039RZPpFhzwfNB4F6P2hawMhcc+o6kvaz7VW1cSWpFtkTfDzUL/WPnwW42umKccFORJIWIJJpGqw6xKe8xJrK7+Zy+MkZab6e8OnCQBf0KuIHL6tE6nugJjIQmcQLxkUiFlNvDPQ1HLct0nBnYDwEzhySWODC5gxplcMaQrGAyB199toEMPY89f8WEDspZKC5Tjaco8AWMeZjEge+pRweEwXVxFBECh6KPHMuhkMvF1XW70Q6lzYs+Rzb52dLvSzejGcfEXwP0LYAKDqkatTVk6Ht5LFnREyUIv5K02SiiqS+Aqp0axzmuLWzB6N03a5ct00q7+6osdqMcFJ4X+1yGy38uvl4cSbx03SKhSai2YrjMPnWKPdXzdtlpl1CxSS/ftc/QxWVd4zQwqWftfSjF8JeB8OFlojYiStULuD21mJOzkT73XY53X/+ywfsrHXv4D+ioGakts48p7iZwuAij/xTnQ3hFkhLAVPcrR41lIHBg9WftzaoQc/YUUeGUvQh5Ve7EfQRBgDHiHl3s209Rf/zl96UTZfJ950yQphBFAoWQoz8oQ8+DJad+y0kCY/PPKC1LE7jTa3R0VAAbkMyWui2KICqCUO7gLVizmVSYAuc7t1x+XXm288uD3ZHEqy4EGTcTKODpwNAXd0/3qKF62BqRCG+stuV14AEoRmMJfyLQgZgqnPaaCZh5J6GVi9tYo+u1C88rfT0HJPTjLlDz6Gj3+93UBFHgyciiztDpaEOst3iIyPVwHQgYzcYoPAoEhE7YUIQTiBUEKj22Q+PywrrLLPp6vNNvO7//vnYzsd7j/gXg5pzU2gCmenpa82IGTmHDMVRTYiI1d8ECLlHgUidwqkuhXrgQzYHUrROet4t0Kd+/U0lDT5ce7QwpgUpPGwsBRcfJ4LXTJquTb8QOPK1WlXA5umCYetQnjePXC8AJEUiuxJr9Ndva5eK6AFwWSgLdPaR6/3D/9ufrR0s3pZXLTiNUXw6BnS+d3m+2XfumPVqNCFCrUuBo4qDxYX/U1VinwKVWSb2g7lRILlaJxd95n0Ja/TsD5KeHj3YGWv4Xl4eUJxDYFk/fNGPSFuuKTt5QKY+L84eHhwO4MyNALwDaLc466qgFfrPAumHrju45ixoMEBszoiJG+oZb+/PBo6WTyPaF08uaMnAAAAzZSURBVL/d8tPfIZGtPSlXeSmW09xxOcUWyyujU5DIozEhRn3cWPVJVS21cjWN9aRSzm4MdZcUW9PnFg3gQHb6hvt48dGvG1n/wQfuyoK4d5f2yjkBMhsZLXlSHdgXGm9fjSYSCdB9Ahd9EwpZSEjVSkmTO1+ue3lK3ZJ4nc/6sJfnY0i/jiNVH+/8sDQQney529KQAuBeXHr8x6EAUYrhJeLaOMtiaQLV2XL6rNzMH0xmMtvb1fWXB/lmuaCx3k7IlhRXeJ89fQiPpH7dFOd46YdHuzcTl0Y1lOIGZS5NDWe9iYjrgg7SHmd1ZZTjCykPq6aXG+mipqn0HMqeqHFFFOFt0PCvX+d4aU8e/IDreDY/RJRCOu7nmkfNC4bvEn9TcxiwUY7T6myBfmUvGLcbd2M/4axKFF6S+tRFf7b26Ie1m9HtD94JPPSYBrbnaIeAXATiTuh5AUcujXcCvxR2qB0lrg13Aqn2x85Df+7+/GCAG37xwTDKvqG4H+txR64JROJ47I8TIdfwGop1AFf/9iHgHvaoKrkpDi/l+kPQn+2Auoei213v4mUL8uqf/v4QcZdNwyjQzgJdncdLhwUd+UIn8N6G7mFLBxKum3QCl/pzCin7484Pfw4kE/uXW5d2tLW/8iqJpcnp/9lXKP0SuxA4buSqh0eyN2QBX0jppt6ts67DVo/yOJ8I5AYBU4IOYa3SF56aXnv089JNZfTSezKG0q/C8fnh4fgJGvp910srYKicHuTA6NfbRRWjuq7pTh93s5ZieVtyLmri4QJw5GV/3PunxZ8fbdyECvSyq/zs1Tyijodb2Hp47I4EcpoHhuIj5i7T6OZRcUHXOD2EwKlxo56hDbjSZjTmimkKLzKcvRz8q0p659t/oLoPL5uR0/a/9w9PhAF5dHdxce3JBULFliUdgbE9JeZfqQB4Ve00dSRoLN47pFjLxQRJFN3VC7D5an/Y2tPdH39Yy0ZHL4tq7PsM7mDK4Gr/DShFH+91uUF4oS7Q8gPDM0digcSUf2WzvWyoXE156Pk+dJJYXX6/eSDovSg3bijR+6Nude3Xn3cGFP+ry+7KULwVH45Ph+PDE/7wyeLu7uP1k7kuXiGXtiGnUyC4FRE7bgm/X4ocvHvbPjprNBrLjcbZUbvyoirFBLsjo69sFWlsI1KfvPvp0j9+3r0ZuTyq1cJTAHwCty5OnODk4Hp2KNj1rsFqrUUjFVFiegMmFosRQaDnqeH+LRTwiM7SnGoaNwJIuVJfkhgUoD/j2uPJ0mUNh61Z3KmH+3km4hGoyNbq1Y2hXrdR1cpEIERQlGggMDyMdTiJ6gW51YmQJHIROENoZ6IfsyWserzx8z92cUfFZepOb8/r29dQ36O7oO/69snQULDn3XnUWh4oHHYYpwBuICDhKWJ4mlwXtLZA4f3ig1T5C4icrm3uJ3KPNkYCgUu5WiEzRTdiA2q/HwLb0tr59sbQ0NDAk96jDJUgXMeiYCP+cdqBCUzDJejSXzaVLYmSkCt8ddjas/I6+l9m/RT7S5cGk1ocd25N6IKBbe108mRoYGBo4N+Xxt5i+wUu4fUnQOMCVXli3GHgxryCsayPkNwlt436MiKrx/frAownEtme3MiObzcvGz/bnqV7sRH18MRwFplLPbsxgBq/HDiovdi+NQxhPTAeDUTpuYkdwHGGhPDgFC8rha+dwNSnb5JSYnraHxndvnUrqwxnLp2akTfjdAf6BLVzGthOq9UhKgP//gjLLJYqB0IMg3pgPBAFFk5wTx3uQ8b11xDupWqz9NVrsJD25HxEmp6extOsticnRyMTo2OX3TMutDVvWjlu0szogW3DAP6Rtx5j1ULl8GBy1J8QJIdAsX1wWD4uhr56KaKW/h0Uo8N+//j4uH978tbkaCCeHUpe4uDy5rzfOHYAcE8Mo4Ofm7iH5j7l3OeQlm402uVKs5nP5fKVdq1QSGv9qL5C2ptkkPODjQfGI5EAmHlmOj56MnbZjW/ZzfkJS90A/HwXAhsksgED+HW6KXgvabwJJjnsbQfw0LYIqDsDNdbQzWDykmqgPW+fMeGfiLeog2eHTAle+Y1jPyTq8UkyOYLcST+rbvL2rUx8NtO6mUwm93r+llyeotrW990Px6u7u7un9aqpb9D41awi/mhhy+djwZEopVB4mt125tatmXg4kx1LJsd63wFVvT9voQaJb28gU7UcHGLbST9RfLKotZOxYDIKrh1LJMYDo6OZycnJTDicuTmSHBtL9oxP2ol/IuG39txPZE52l5bOMyeWvofm/ugnjk8UtZYNgran/dFAIkbNHKNaPHxn9CagDo6d9/rF44HEhN8hiHvtPGM7OADvWpxdC5GfZpPBJE9jGjX00VE9qs2MjoCZj/W+r/VPQQ5P0ICMr2s8XMWAXq1uOICfXNmtUz8goePgWHBMjEJFbHj3KFj5TDx+J6yAGYC+uR75SH0yl/TTw1NMU6+Cvk+r207cc//XXzgfLc+eJ4Po3OPjeN6qQdVQ3XcyytjYSDAYHHvePYWre3NzAfPIGIp7++7i0t3q9skAiAX86u//3k20JwhbmQgkEoh6fHwU1T0ZDodn/CNg5Cg97uz8bCgYVChiHTiU4Hf1EhxAO2LbFd8EvatoPwLssZHYOFQGVN2Ae3sFg/mdO5ERtHLI4CPdR164OTc3NhwAghqYmKDAh0/WkKlmhwYcGp+7wttC95RnkMHmxiTa5kLckMQwmKOZh6MQ1YKo8R4c/XhuLjjnm9Yrk+FpZC731pbW7m6bJdn1jekqWnmQ030b4lokEKDBHNQ9E2bwOYAeTHafdn46B/pO+h0MPZxd2l26u72NkG2FD+xdO9p2fDMZnAtK/qhfP0s7EhnNbE/qZj7MAWT08LFk94Whx8HgwNiciJAReQBCe2vN6LENDDhMPdij0Xhlor5BlY5Yp2ePR2hUywDumXAU3Bs+IIf3uHF7LTk3ABcmYBOXidGNpaW1bAZLMgfwgZNrFtqe7aE6eaOpmcCoBoX3baruOOAO6pJ807V3cgyRAWTEgj08PHp3CXuL1SFT4TrwXp3lq5J/orrHBIBsuDeYOR6UDN59Z5gfgaiGhclYsruDHqMbgCMoFvB45mRp95TitoAj9oGB68XayjRax+hqQp2igrpvgbohmvvFEZq9MZXtdR32bzrugZvKsGnr09mlJWQuHbivm8L/AH3PJWMGMR+PBKASu2VEtQS1cihPwcHvdcUdOteB37SAD09U1xaX1qo4eTDgUvjQdVK4XKZhze+oSPRgDlEtLiWTFBaC707Y5McUNuC2gVfXQN9ZO6AbLj5wvRR+jKhG9Pv9RP2A21J3fIIBM0/SPJYc665vT40aRHAAgdNwPjE8eRdKshO3g9OQPncVt3zvJTJlJkY4D2DDgXr3nW/C8Sg3R2M5BuxeBF2bMz0cxB/wD/unR08A9/loZ2AbGghewR3fe4uM9bVomTk9yh9wZzLD43pU0yN297jmkd8EbeADCrjL9Oj5Ljh4a9Jl6Chzb/oM7XKRkwNBLpGgsAOUmoN3fxOemODH5ozkDZnsSQ+imdZhGxofG5mYvlPfBaZKmUsn8OsU2QA4FJsi5m6w8lG9rXYnPBEO8GNGEQoe3IOnerDjMuYAnsyu3J7Z30PGlu0I6NewDi88DnIxXB7uN9qJdzLDw4Jh5rrKe898PAZ6j/SGAh8Lbu8fwMeei7EZyINP+rdJ4mMllMYzCdqv0MzjYObxgJi0UANluyQJgYtTh8BsBleoenv/4MXB/vb2xgU737tOEd0tjVt4kv5MfDjBjdn6TiYvM9ECAJ/ToSfP/3hWxBtgHNzu4uDB6+XgbqncDs9k4n4Fy+4xU93nl8/3pJvP6/f23tx/+oymu8b6wf7++tBQp6UH+7Vo/rPkVTgTngpwQYckPzSHDwUt3vXD8t/i4e2V9Yu4+36c2KfI2SrQD2VkLOiw8wuHJ35QCqszd5Q5dIC5OQP22Ny1xq1+NzscFZM0ORl2nv2Mac32ajgcvwloB8D3aTy/5nbuef/9sAIpyYCN0yXPPyMgqa/o+fRzVOdBhD03dL1xqzOrUcq+KHIstz7LPtV5elT58E3D1oNzzWvXXXRLY3ZV0YEHKfAe5PxDUlg17psyoue5J9d+EcC/ZsPRAYobc9m9z+WXW6v6wfzh8Pxx7elXX4v1n4v8bnZ2CojnAE4bnH/+Asn9WeNWOavd7yN3/aT4r/eNn+gdmR933+7+UaLNmLjfXT9qfon8848/ap2n93+SpA2Fz858sTH9NeQsbgC/muMRr06OdI33vAfYf620Z8N3QN9/lcD2xUR+O5sJ35n9118qsH0RaYOPz7695lzta8jZanz27Ydf9t8nobfvruQwzP/Jx8r/AxovshCPKsB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5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07819" y="260648"/>
            <a:ext cx="91242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  <a:latin typeface="Verdana" pitchFamily="34" charset="0"/>
                <a:cs typeface="Arial" pitchFamily="34" charset="0"/>
              </a:rPr>
              <a:t>Log</a:t>
            </a:r>
          </a:p>
        </p:txBody>
      </p:sp>
      <p:sp>
        <p:nvSpPr>
          <p:cNvPr id="3" name="AutoShape 4" descr="data:image/png;base64,iVBORw0KGgoAAAANSUhEUgAAAPgAAADLCAMAAAB04a46AAABg1BMVEX///+EAAD39/eMEQCMAACsEBGMBwCFAACBAACtFxh6AACIAAB+AAD2//pjCAeECABrBwdyBQqmAAKXBQh0Fhn/9vdYEQ97Eg///v6lCgV7CAt5EQhnEAd3CABcBQaEAAajBhFyLCx0JydtKSlgAABlBQ5vAABWGBliIyOZAABUAACrAABeAADd3uDjMjLy9vfMzMzXOjtdIyLy7OzOxMJ9NDVPAADwZ2O9LjOhLizkzMxsIB7OOzhdKSju29uILzCYIR+VQEO9JCWcYmShVVbAbm6bbmzYu7t6IiDf0tLiTE7kWFjSra3bNja/hoasfHyPJCatP0HHnJyHSEeMQT2WMTFAAADkLi/VwMCycnHzbG2XWVmKGBr9h4fahoa7pqTCTVDBXF7bsK/nqarSjInKAwb2kJKwKimvi4rvyMm0TVDCPj3HdHWTUFLsmpyKOjV+S0r2VFPCs7PuQ0bfYWG0XVyggYH21dX6XV2RZmWrMDDLfHzuubmvmJeRbmy8Uk/Za2tIfdiwAAAgAElEQVR4nO1di18aZ9ZmJqPzOjPIRYERhUmMEvHG2lGbgB1BiYhBQJQGIq2J6VYSv2wS26SN3ez2T//OeeeOYC6boN3fHmNEQXyfObfnnPcyHs//5H/yP7kOwoZUlKKqS0i+6gH1Q9TjUrn5pl4VOZ7nGSKKrWquWSsVtKse2NcTWU2X81UOwYoix3GDIDdABvF7hmnVm2k1dNWD/PKi1e7XQccilxwUbwwacsMpIsPXm7X/Ks3L6fI9iec50OzgoO9GbxkUCeGahf8SvcvHeZETb9zw+Xw3uiiaig+fNIQT8zX1qgf9n4tWaxFALXZB21NEUHv6qgf+n4nWVJhPgWwJqv2va/FamfskTXeoPVe6agCfJ2qZEcF5Pxu5TxSrT/+CWi/V+d6gBgdphP8w9L1//sVoXfo5GfRdzFyDPIPJvFVfz+Vy9XoL2RvPXXIBRGbv2VVj+QSRS4rYoTzAIEqter4M7FS1REsf15rPs4xIeoLnuCd/GVKj5qUOHIM8EfPlgtbdbrV0qVmViNgd+Q0++OdfI6+Xsoxb28hFj1UdtLfjxbL+Y9lbrOUVqTt2Hzf0zz5j+Bwp80mXshn+TeESjXnpJ8IPaeUsw3RFPjj353WP76E8ueGIaoMkh/zzo0Pzs2aru9ZH7l7vIKfmnCrjmWrpE90zpDU58YbvYkZIzj29xpkt3eLMEcNXrl5gP+NN1LLSxeD5ZPDxtY1xgNsx0tZnF1nqfYV35QUo6USfGDy9poktDdnbVLjIN/VRfp59pvWMOHgD2zMiLWYZUQxuXEtHL7RsLYGV/2ceKZeqBDwdEevAFWS5weDxFxrsFxTNise+G1Lzo43S25nZTVFzPGDl+UFe1OGD+MauH/K0Yvm32KIFpbcz9X6qDZQ4BuoUxcYN34zN/fRlxvulRIW4Zlg6X+2tbllOAUMHUVVW/uCFSNcZkdEVrgsYQPB6IZfz0g0jsPGbbFfdymrjqJmv8oxEhXD1fLvUuDzws/dFH2+pWxQZkReDc0+/DobPkiaPxJLaebkbFjVdydWJxEBSwliF7uqDh7wC9Vra/oULF0wuc6BznuFMERluLFj4mlA+SWpW2pXKnc/JHrlRgeKLYOcBshJvZ6hBkeN4ntQrDVkHfdFS5JKEL+c5W0aCQ9elFVkQQYc6bnefTPZin3WdkMFBH+P0Vesxx/l4Eajte61XgC+0QM9O4NzI3Nz1KFnUOngiYh+Uaq4nAIja3iYwcIXnLUcVedG0d0MkXmRa7a7uDjaQFkS8QLaIybHn1wL5IfEZ5KqEhu14RmsLDKgLPFtRHAp3iyiOcICMEbomf4j9WlXkXMDFkbG9a1CxFKRBDrj14CBfll3Gypaq/CAgphGNV3if2As8D68CO9iudC9q0h3AeW4sefVERq1yevghFbcWtBcSoyBuAM5xhlX79KlSCGqM7eaWkGqjq6sXGI4XOdGBP5i88gCX5+nwFSFvqcvrhUtQizDIOJ1hiSL3MQz8Y4wLMNjhvnxTxd/vxF7CKUfOATwZ3LviIrUg6Hojimsg7CbDKRSrPViewsWLAabNMFw3EcnL5W5prUZcuDlubOxC4uyrqMAqqdqUhvkjVHd6HefCu+AC8CC82O1JKgon1Do9HcntffhV5y+NJK/W2EsEFSiKpO38aVGhFNsNiQEOo1Rz+Xw+V1d4Qpgu4PVgsdklZKu5jgg3krxKYw8pIqNAriJ550+PJBsHEGw0eUnJl0tpW5WsVijTZjp4AE3sTlD8epfEpokdNjSSvP/V8fWUMo++yotWQcZCWDqzA5o+VNLKl7SLmYpVG806cZEy89de4vt16L3UCXyEu7JWlAZlI4MUxWKqMNiSQEQTNqpSql+ysiVUyAuEhkBnFISUXrwY4podvjHC3b8qGtOUAPUIEfOyx+KQZwzns0co8jlstXbJzWY5LmvNVmeEFzmyfjF0QSDtQD5yRfFNrRJKTojj7wOzdnprq/QBVi3D88U8ETtZKV+9GLoKUqexP//CiD5SanrO4iv2j9ItOjZR4Qg8p5Q/srGezlGGwjkKb2594cLLmhA1nbliRLwa5toyxqiZc4EsW7d1wkut9Mf12cDq1bIkMm6Owr+w/cEQrdUR/7ncVZRpNV0/vKMWrZiVM4AgzU+aR0nXO5Oa2LwQGWqC69qII+IVLJRh8/oYWqo1+VuylAbktPbRIVd/ofaGODgPlu3SBVRy1nVxRDF5BSovEgpStDmz6gg+FwfdW2gR75XlJpI5AzxECciERfcLvcAU9c6VCXxE7H9gb+qcc92Kvt6mbvuDMOToxYagLHdvq1nPgyVzUM3xxgQKtlfXO0M7m+fwCQRutDGaXwrPRwutr0RiKlz2NCQdOBZhJRui16wy04VaudKsVNo1q6vsvAy0liX4nnaHQip7Qu5IcUx8ZhGPHQxA/jUxdhNIqopIeEnHgO21dUvfUqFz0YdWyjOCINHClCGC1NpE8G5MeBVKULr5BnXoaPViw/USeNe61aOlL+M7+nxfX4C1EagUc9YPaobn8YN8uSMPFaEecSqS9zESqVc6PJjFJSFlkfdRoS/0Od7fkBJDFY1P0nXBYv5zJuE/X9QqBUIMX4ZMTNkXqIEhutt5jSfk9AtJHDRWKBsTCnB9fCKR8m7oXpyDaTKS74a+0BnhCx0NayCuvE+kl0bXvMj0N7xpQLXgT9vRp0woIviouzKMusUYOtTXdxhKp9+Jvk0VOSvgsTxDzUsI+IbxKwT+gjsgljnFfJICJ/0Nb2XGHVPVdZEOxOdj0lb9AVGtsc2IXdY4Wusmqmfg6SnZmm8DlfL6mgD8D35TQr9xBgyN0d/OvJqM0EfYHk+OmhuUJ4Z6a8SAB2He0pDMViTuxo3LdiWIZAuUbrXj0V8LeAnt35FUd6CUm6Lu3/pLFJ/Qz7JcbdE/zVmBJQLjALfzUeM3B8puSdwl6tYVJ+VVfbIJQcFXL9tkTFT4v9gZtkvEd8O+mj6f0M+4XiJgjINixdRUKWaMQ492+k/ZdeZSbdNxiyM80Twh3XBk6h6hls+G5fO13BqV1aojZPh8UWGzj7S1TK+6xUvlJq8Pg8tR1ckAxMtucvrUsY+O371yb/CGvhAQjVY0emzI7eglK4nO68XUOsJbU3S+VzR6gd99PYECBf+mpQvNXPjDW1QVEpN0w1CKDycSeCAwuE6bIYTXf2qs4wKPiah6CWpGuLwTmfjSlall4E4um4km+pfQQlUEKuZMTdSIoZxDc4xez3vxhs9YjA/YeCXXPE7Tpdq1Zp3BVT2DZlzmfXwOk5bNetK8c3Ej30Hf1KprFZwQ69/cgkrXHjJWMssbaxFjpsJlTxF+5ONRn7gMim+mqSPKdCepWnjDMDQf4vSCTxJ90iYGdNui88RSqM8ndczKsYecE/i4sP71ERtSoONiTJhqy3BcxcMaY1Rz4g2RMTItV1E9IfB7EC8bCrGsx6s1GcIYwosMT2qhEDV2mVZxBcmMXXjhRNbN/GvONZ8Q3QJ9c/IyTTiM3hWTjesANqnncBz6eyByNNUPimL9mcyChBAyazySQwURy3d9Qgl8X9BkXCBGgXtZb46zyJmokA5bT0vO4CcF/D2d/Ev3nzHT3hjMmhe6YsQixRwAuyBwgJsH7/WRfAi7cRQwxWyIrDaJ6GNERqETauTQK7Mp1kslJB8TuiHTp6+c2OqA48oQUsLf2fWQ2fTTP+7ff3P/CXze/7/y0+O0xmqlWqXZ3KTSbJZrhSLLfuqFOcRVThQRhWmoh8mHsPZGU62gdzO0FGmGZNaSUMiJ/A8JCg6O0WcSxYIcYkN0jhgYrFo3qk/6xrkOW647kftiiSP308/e0DoxSQUfjMAfkRKJRMzvTxjihw9h/bBdSn+Cn4ReYli1VgKoRr0klD36LnjvQpWATYg8mHHe43UAZ1nd3vX/6RyoKaRKnYG2LeCpsuTjRNGM+y5bDwGNcKrc73dNWXoKAHnEJYoigETxv0AgEDUkEAD8/sT2i0pa/bjaVq1jDiImVQSX48EmfVIRmQso2NMmIkN3WokHqmwDZS0v1yXFgrUTzghxQId04BgDIW44FvEyLlYqexrEzna+G4HEO+e45TedsAGkIBjQEXEigT+IxSj4KKKPbNY+hgxoLd7H+IhpYDWiN0R4llJO4NstXJWH7WIhbca1EBvqAj2EK6ZMnefUELUYisKLzTd0cUAOtu4OU1pLtzEdeNQ/6TLX5higvck5cVPRwVO8xqMYvRABVH0iMdkufsjq03QxgJXNmnrBzed1rirLBcFUYs1joKV4VTaUYl3IPekoYwGXGpDm8UJRDtckvM8s3jmmA3idH/QZtA9czO93jThNnKZu4TaAI2DzkRB1SCyRePU+dSlwtDQsvI1v87w0CNjBHll9/UpZByJKVdWhXFZmVRWui0vlULiKVj7fxMskGwSuROCKGMyO6yg92Tzx2SL4592tnGPOBs5JMaETeW/xj7Yv8/YCAdrFSUZpweYgI+NiLrQATEZqzuAmpGTnMTZV2IpKMbLeLjpxy2rWIjKMoNLXG1pVOLOt6PPFSu75pCYzaFNeAN6R6EucZeg+n6I41OpUdFfoicPly4CD93Hmch91HSxfFJlo2qMn4aKhQ25dtew6VNwk4AC4eDlScdgBG6oJJm6RnJnA6eWzmueDg1Lb0ZMFo6IMymxfSv6pDuCe4j1IYahvziddtHXL5C2JROnHOHwm/G972nsB3I/nWnrqwpWHuEyDqWowXGyVFiTqtjwpW2btWZaIYGpIyqVZGztESt3QFV6qeFh9HTu8kdyUxEFjwa/IdzTWasSnExx8XvLHzzqHqFbQ2pPJQSmqRJ0qpzjtR91ktNIryBUwS5MqTV4hOd0iHK5qWA/phg0pmKAwQtoj69C9y4qEPURBUWLYsYpodojDRrWZynMqa7ApjBSSgqfF6KudoOxz8vUS8Q3aTu6f7TJhVcqKoPVBAK1EIhED9vjHSGT0PasuLCxcVHxJUhReqZtmVc1mq9lqK6+GwLQhfjWz96hkn/2maem0pmm/vdnbu5fNZhXwLrwA4gvbCbwFy9YZfoG1Lbok2ewG+ABeRLtulXzmnII4CMCPLowRpJwVOVGJjI6ORgzoEUD1ETIeqdfzuXwu9+8nT3791iEPUODLji743c7rnZ01lKXFjaXTtSX6eGNow5Dz0/Pz85MRyiCo6ite1Yx7assKb1LDsWokLXA28Kpmhz0QDS6KNUPh88+/72qZ2n0+kIkg8s8T/6g/cG/Nlo2109O7hmxsnGycoGRRo1Sq1WoLPtdBJicnt7e3b92azEzezsxkwuFpQVCiaPWCI8DlbeBtD+s18am2JTB8C4F7TfFoGDBAn9QVfBNT7a7APZ6jqTvh8Ewmk7mty2Q3ueX46PgWPup7e/V6fd2WlcmVWyi3M4gJ33uGSsaQyckMcMFp/zA8/k5/yZ1VfyAqRBVF8gk1G3jZwic1kfpRAgM/p9TGWP1Lil6HeFSGE3GtrB4a/POVHsDbs5nMNxZcHG4naoDxAaHXwnGVLv7uLfjc399/9fLlywOQl+1SqdBogJNXhBY62fTq6nAggElU8JFD1eRwEKKt6JYHxCY4VmQcUnRNMarEaN9Qc/DHe2l8azYz882Moe5bDrltfIA4Qd4yPm6vmK9eyTkkfwgfTZRKuVwrP3+ey4E9NOm2KpVVqwrEPpHX2wdeb8qzCXlfkaLx1dVpAE3Dq29dSxnW7ilIJnKSgzrFUqtiBzeGLLsIjIqmYAOf7dVaP5rN3JmZcYK+/TECFg46fPXq1f7hVrkGAiosPEtrpTr1Y2wQwviKETA5IvGHtH0SCqmKMdYGLU3gMy8AjRAC4dXVOKURMYztFoED4JwFXLaBy3bQo8BDIRdwRwDwz17I44YUVu98E55xyjd3DJn5BuUOfMLP6FeQ776jn68KZ7oW1QV3FcAgwZZUihQJDI90xVjPyoZahsOeGYTVuyn4IJqHAfh0IBAbGUTOSIpGjneaOnNg9ylYOesE3mHqbuDxTuami7b1fXgmHL7TS76Df9+4P/C/O6u9rqO2joyvWjS/I2DbCrOfotboTa0bwK2Wa0WIZO9OfnOHAs9ubGQDUYWub4EwBv9qjGW1B0aXCpF7FMYN3IFcI07k/njHVLv+Z2sz36+uhofjiDH8CTLclntUKuy+gHzI+GsL6wwFvqLqbpha0Udlr1V47z9ZO8ncQeDTEUh/1ci4EsNOpe61ZbqoxPBxB413BjexqGd4M51JjueIf6oLx2ysfB+fhY/piYlhKubXrhI3PsLh+Py7hZ4V2mYiAa5q0CX2QAL9E5IxS8dNA7gZatny0i8b2Tto6vHWCSg8Aj6/Yi9cdEV1R+Hm1Kqiv7kZ94qCzwncfwG42p4F1KuQR/wTfr9/ioKLx/GzmwBkA/z87NtL2hGH2KmzWnx5CeO0lDHtra2rQzrUo5H2587SRuvWDGg8fG9jd6MK7FFwTBKwFRt40wbuIjBM1U1gCoLoBD7aOVb11Wo8PjsLyFHTPVV94QLMr2a6hwsTOEOAfb41gVMfVwLmr5wZdqj3+Z/uvF46Cdy+HZ8Nf99afLh7vu2TIKfZ68HUQ5u51RzAiw7gWL5Y+gbgJckBXJha6QBenEEjR+SzwwFQ+PDw1JT/IuzpTtjxlQ+cplYB41aEfxlKa+rABROLEXn4xBmq+zWYeWA/A8NY3V57uLs2GcD67NB+M23bhlBwAG84/JjkVVvfALwtcXYaF6beuZ1SuzULMUoH7qe4UcyvaO+GYQ9Px+2Pqdn5t92CpFOOsC1LtgzghQSQUJBNU4VGB4Zssumd35eGotPtxj68b2Z38eHde7ejCtAZxwLA5ZhFVEQtZPXkcOGqDbwJpZkDeNMJPNBZo7xbjSNuXUy8U+aD6a4yP7///sM95kZMAJ2/MKsJoKEEgl3CNLi2Abz15JfXG9nEqyN05Hri7uLu7nluFCNhycHCapZm+QNH6eKpOIKbVPawNpdl5UPHc3xsyr2OUo6jwg3ks7bCDd1PG/htm5/3+8Ovlj9mYmF5FAyMmBPyUFfyAph6wnTy5QSFvbf0emmDG92kh1uF2ieLD5dODibjfimXdvZM7eKMVLyObJZ3Ai9h2WJxOvWAc9Tq/vmOVTDt1VkKPYy2Hp/SAU/ZRu+Uqan5qan22fLHTSapL4iEetO/Yw/QycEGjMQte3ISE63e/f3bjZuJFePwH+2nh4u7d+vb2wf/cm8c1qp2f7ngwK1VbdxMTANOETIV7jHbVbrG/ZOdo25s7s9gSMcLMPPdyuQURa0DB2/GaK77NVyXzFbjQ55ti7wpoVubm65KiBvImLVhrFAFdX+7s6GMbhUNf3i6+3BxLVcBBtwxykbUxmD3ZVgZXN9Ah6soWKB45pNeTwOMwfBx3sfP73dRTbGhS7Goqlp7dD4O4KemTC2jwJWZfvX2ffGTJg7b4/hHzfWWxSojYfGRN1XJlu8++HZpQJncNMNOAXDfPe+yU1rN2aHNSV8gc5iUVVTcjI51hAWGF6WprQvvekHS5a39SchsU1OY5zIrr969ax8Ve1O0XtLYBo4qrBtJLwWZPBoNJBiz53f84NsHoO79TcGv+/2zpcXdtfPKxfkptmxhEGmot8C1GJuc0djmAJ53MtbY7KWcwxJVK6IsHx0t46kkn7cEVl0hhCGmk4MGMJEnYlX6buxPO6DuaGYTz+BdR0tKPwDmcjffZV6u1rJUN5in9mBgc3bcCNNwA3eWL3xi+OK2na8mqco24JbM1T8LoHKsNRNIz7U/HzzYyI7u57N0lvpQ9WgbENhO8tqFo1/YgqPmzhp+oIOrSCJvOcG6cwqClTUnmSX+fq5z85ztY0AjplPXfEoUE9oh63n267c7Q0rm0MDNcbnCE8C9sdfFztu2gzPWnAEFp74UCRGN2Ib0xYbt9Rw5LV3q2X75KrJwCCmMtxZVN1rU2JXE+58ePIIkNnlU1HduEF70new+BNwXe/7FZsths3Ur8FG+aluCyAgll6WzTSd9kWb7usWUbUd4RiJmHE+9WEfc1fXT3yGq+Q/THro4ADdjiUMPFxfX7l3Ye6e2cy1eBAgKRW9v6qETxS8ccZtRXJbOqnWHwpVEpo+wQRqjCqZykyyeRcDUM893Hu2ckEwFdcC2eNwhzYzsYkmWP3JPyKQah7yiNzB06Iqt8BArF12NhqZrbtmz7CzUeX+vDutXktSKhOHWrLIWDgQhcgLJ+2ZsxXDmBt0jJt4Fpnqem/Rn3p7pZEb2qI32QYxQxOghEXxkeQIFd+jy4rRrTt1sdOi4hfmP511fRiow5CiJWYVJrr7xLUbzLVN1oSbuVzhfBEOv51tMbMq/8q6y1axsbb3KmGEZGR8kxggp230JnGMUHM5PcinWweFDqaqjFucT+/0+OOAMuTRvnZFQOP3926WhyORLx2EuTT56DnZOcfNR/xTWskDy4YFgR3OJRIjYtEZPweUYCzgwszNPyqnwArGAiwyJ93sXkmf5EBciiy8MzvILRLWRwHa9JWxZyNn393YXF5f2XigikQgWCYEoo2BLJOooMsBh8i7cUInbswUMqauyE7i8RQbNZyHTdeszfmWpEcWnMNKyB2jWr7/8sjGk3FpviXxUOJLNJYNPEfd5rkpw3l8HroDqh/1RParpyGKO8zzRm1WBc1akNbeHqxJjt6P5RJ9DGx2jPuyXHvbpL6+XTqLb+wctBiePIsuyQTuhMlm6m6uD4RLAi8AFIkFtGKCB0QC27qjO9chG7KvCM1X3EjFXf4JhRvsd2lD0Gkl4/yOoOxu9VSoTRiG8IIlVfRGPCsRl9zRXl3DpiwGcEPwaAEvXsREBGLpNOeGKedqSZCDHtXJ8zeM1LZ2aw0uCSdKM6YeXjO+riVaFTC3sLYK6W5ktoOSKKImYmrEnGkqpvz6EwHavppYVifDUtQExL/n9w2DwusaFesmTsnDjumX5THCUZVCquriLa74Jk/glS5S+ojQFsb7x+vXuzcB2TU2l0OuJD4ELm17W8ycwttPzshqStTeSIFFNB6KSQIObAD8hUquspVJWgUiBFbdFXMNmQoulO9bFrdvAeSK+6u/+SlM0Jbv2eudEGX1nlI15RuEpZ5ea7I9/hwR+Xtb1pNXW/dj/CUA0pBbPSIKQr6UQrb5rQX8DWa3qi/rMdNV0sfSU54g4NC76P64S/+ISevLL77s3oysV1WgLqYzoM5rs90HfS6dNtPkQDcaFrVcz/pggxPAKRNbztSL4LF28T1tpRsg+IKJiK5wcuFk6qx6IDuBX4+EeT/rP1zsbSuAw31LNGd8SofxbISMPkbk818wRh9SFheWzs1Kp1m5vtY9wuayONeXI0bJ6gHHQgawhu9a+emqMS+FXEdI96k+/AFUTVjbrhGzaI5MYAnW6Agl8d22vYaNSF/62vPy3hRQ+wC8dksK12sVR3VwUgtePEUit43WqwDiYj3AFORz8eweo2knioFmFkluf+sFRynnMRcra4kMIbDXgmqZGHcCXlxc6cbPYOy1sc4otPl7Ku9d4Y6YznUCUeJK4grNQ2B8XHy0N+PyVskCAfjNCyktxw2deUqJLYOdLp/nWW9aDxhy6ANztuim4Oh61kmAknwM5n1PdCvc0cHWbFdOlrqv6vq5ov377+91sbKXGeiKoYIlsGa4MCHPCCdr56ZucIuWKnq4a74hZAGrhBfGJvA0bDEfD3Tk2bQuxB05DJy/6n8qOdx4tDfkChxhbCsDVOIXgBK8J8QQr0b039RZPpFhzwfNB4F6P2hawMhcc+o6kvaz7VW1cSWpFtkTfDzUL/WPnwW42umKccFORJIWIJJpGqw6xKe8xJrK7+Zy+MkZab6e8OnCQBf0KuIHL6tE6nugJjIQmcQLxkUiFlNvDPQ1HLct0nBnYDwEzhySWODC5gxplcMaQrGAyB199toEMPY89f8WEDspZKC5Tjaco8AWMeZjEge+pRweEwXVxFBECh6KPHMuhkMvF1XW70Q6lzYs+Rzb52dLvSzejGcfEXwP0LYAKDqkatTVk6Ht5LFnREyUIv5K02SiiqS+Aqp0axzmuLWzB6N03a5ct00q7+6osdqMcFJ4X+1yGy38uvl4cSbx03SKhSai2YrjMPnWKPdXzdtlpl1CxSS/ftc/QxWVd4zQwqWftfSjF8JeB8OFlojYiStULuD21mJOzkT73XY53X/+ywfsrHXv4D+ioGakts48p7iZwuAij/xTnQ3hFkhLAVPcrR41lIHBg9WftzaoQc/YUUeGUvQh5Ve7EfQRBgDHiHl3s209Rf/zl96UTZfJ950yQphBFAoWQoz8oQ8+DJad+y0kCY/PPKC1LE7jTa3R0VAAbkMyWui2KICqCUO7gLVizmVSYAuc7t1x+XXm288uD3ZHEqy4EGTcTKODpwNAXd0/3qKF62BqRCG+stuV14AEoRmMJfyLQgZgqnPaaCZh5J6GVi9tYo+u1C88rfT0HJPTjLlDz6Gj3+93UBFHgyciiztDpaEOst3iIyPVwHQgYzcYoPAoEhE7YUIQTiBUEKj22Q+PywrrLLPp6vNNvO7//vnYzsd7j/gXg5pzU2gCmenpa82IGTmHDMVRTYiI1d8ECLlHgUidwqkuhXrgQzYHUrROet4t0Kd+/U0lDT5ce7QwpgUpPGwsBRcfJ4LXTJquTb8QOPK1WlXA5umCYetQnjePXC8AJEUiuxJr9Ndva5eK6AFwWSgLdPaR6/3D/9ufrR0s3pZXLTiNUXw6BnS+d3m+2XfumPVqNCFCrUuBo4qDxYX/U1VinwKVWSb2g7lRILlaJxd95n0Ja/TsD5KeHj3YGWv4Xl4eUJxDYFk/fNGPSFuuKTt5QKY+L84eHhwO4MyNALwDaLc466qgFfrPAumHrju45ixoMEBszoiJG+oZb+/PBo6WTyPaF08uaMnAAAAzZSURBVL/d8tPfIZGtPSlXeSmW09xxOcUWyyujU5DIozEhRn3cWPVJVS21cjWN9aRSzm4MdZcUW9PnFg3gQHb6hvt48dGvG1n/wQfuyoK4d5f2yjkBMhsZLXlSHdgXGm9fjSYSCdB9Ahd9EwpZSEjVSkmTO1+ue3lK3ZJ4nc/6sJfnY0i/jiNVH+/8sDQQney529KQAuBeXHr8x6EAUYrhJeLaOMtiaQLV2XL6rNzMH0xmMtvb1fWXB/lmuaCx3k7IlhRXeJ89fQiPpH7dFOd46YdHuzcTl0Y1lOIGZS5NDWe9iYjrgg7SHmd1ZZTjCykPq6aXG+mipqn0HMqeqHFFFOFt0PCvX+d4aU8e/IDreDY/RJRCOu7nmkfNC4bvEn9TcxiwUY7T6myBfmUvGLcbd2M/4axKFF6S+tRFf7b26Ie1m9HtD94JPPSYBrbnaIeAXATiTuh5AUcujXcCvxR2qB0lrg13Aqn2x85Df+7+/GCAG37xwTDKvqG4H+txR64JROJ47I8TIdfwGop1AFf/9iHgHvaoKrkpDi/l+kPQn+2Auoei213v4mUL8uqf/v4QcZdNwyjQzgJdncdLhwUd+UIn8N6G7mFLBxKum3QCl/pzCin7484Pfw4kE/uXW5d2tLW/8iqJpcnp/9lXKP0SuxA4buSqh0eyN2QBX0jppt6ts67DVo/yOJ8I5AYBU4IOYa3SF56aXnv089JNZfTSezKG0q/C8fnh4fgJGvp910srYKicHuTA6NfbRRWjuq7pTh93s5ZieVtyLmri4QJw5GV/3PunxZ8fbdyECvSyq/zs1Tyijodb2Hp47I4EcpoHhuIj5i7T6OZRcUHXOD2EwKlxo56hDbjSZjTmimkKLzKcvRz8q0p659t/oLoPL5uR0/a/9w9PhAF5dHdxce3JBULFliUdgbE9JeZfqQB4Ve00dSRoLN47pFjLxQRJFN3VC7D5an/Y2tPdH39Yy0ZHL4tq7PsM7mDK4Gr/DShFH+91uUF4oS7Q8gPDM0digcSUf2WzvWyoXE156Pk+dJJYXX6/eSDovSg3bijR+6Nude3Xn3cGFP+ry+7KULwVH45Ph+PDE/7wyeLu7uP1k7kuXiGXtiGnUyC4FRE7bgm/X4ocvHvbPjprNBrLjcbZUbvyoirFBLsjo69sFWlsI1KfvPvp0j9+3r0ZuTyq1cJTAHwCty5OnODk4Hp2KNj1rsFqrUUjFVFiegMmFosRQaDnqeH+LRTwiM7SnGoaNwJIuVJfkhgUoD/j2uPJ0mUNh61Z3KmH+3km4hGoyNbq1Y2hXrdR1cpEIERQlGggMDyMdTiJ6gW51YmQJHIROENoZ6IfsyWserzx8z92cUfFZepOb8/r29dQ36O7oO/69snQULDn3XnUWh4oHHYYpwBuICDhKWJ4mlwXtLZA4f3ig1T5C4icrm3uJ3KPNkYCgUu5WiEzRTdiA2q/HwLb0tr59sbQ0NDAk96jDJUgXMeiYCP+cdqBCUzDJejSXzaVLYmSkCt8ddjas/I6+l9m/RT7S5cGk1ocd25N6IKBbe108mRoYGBo4N+Xxt5i+wUu4fUnQOMCVXli3GHgxryCsayPkNwlt436MiKrx/frAownEtme3MiObzcvGz/bnqV7sRH18MRwFplLPbsxgBq/HDiovdi+NQxhPTAeDUTpuYkdwHGGhPDgFC8rha+dwNSnb5JSYnraHxndvnUrqwxnLp2akTfjdAf6BLVzGthOq9UhKgP//gjLLJYqB0IMg3pgPBAFFk5wTx3uQ8b11xDupWqz9NVrsJD25HxEmp6extOsticnRyMTo2OX3TMutDVvWjlu0szogW3DAP6Rtx5j1ULl8GBy1J8QJIdAsX1wWD4uhr56KaKW/h0Uo8N+//j4uH978tbkaCCeHUpe4uDy5rzfOHYAcE8Mo4Ofm7iH5j7l3OeQlm402uVKs5nP5fKVdq1QSGv9qL5C2ptkkPODjQfGI5EAmHlmOj56MnbZjW/ZzfkJS90A/HwXAhsksgED+HW6KXgvabwJJjnsbQfw0LYIqDsDNdbQzWDykmqgPW+fMeGfiLeog2eHTAle+Y1jPyTq8UkyOYLcST+rbvL2rUx8NtO6mUwm93r+llyeotrW990Px6u7u7un9aqpb9D41awi/mhhy+djwZEopVB4mt125tatmXg4kx1LJsd63wFVvT9voQaJb28gU7UcHGLbST9RfLKotZOxYDIKrh1LJMYDo6OZycnJTDicuTmSHBtL9oxP2ol/IuG39txPZE52l5bOMyeWvofm/ugnjk8UtZYNgran/dFAIkbNHKNaPHxn9CagDo6d9/rF44HEhN8hiHvtPGM7OADvWpxdC5GfZpPBJE9jGjX00VE9qs2MjoCZj/W+r/VPQQ5P0ICMr2s8XMWAXq1uOICfXNmtUz8goePgWHBMjEJFbHj3KFj5TDx+J6yAGYC+uR75SH0yl/TTw1NMU6+Cvk+r207cc//XXzgfLc+eJ4Po3OPjeN6qQdVQ3XcyytjYSDAYHHvePYWre3NzAfPIGIp7++7i0t3q9skAiAX86u//3k20JwhbmQgkEoh6fHwU1T0ZDodn/CNg5Cg97uz8bCgYVChiHTiU4Hf1EhxAO2LbFd8EvatoPwLssZHYOFQGVN2Ae3sFg/mdO5ERtHLI4CPdR164OTc3NhwAghqYmKDAh0/WkKlmhwYcGp+7wttC95RnkMHmxiTa5kLckMQwmKOZh6MQ1YKo8R4c/XhuLjjnm9Yrk+FpZC731pbW7m6bJdn1jekqWnmQ030b4lokEKDBHNQ9E2bwOYAeTHafdn46B/pO+h0MPZxd2l26u72NkG2FD+xdO9p2fDMZnAtK/qhfP0s7EhnNbE/qZj7MAWT08LFk94Whx8HgwNiciJAReQBCe2vN6LENDDhMPdij0Xhlor5BlY5Yp2ePR2hUywDumXAU3Bs+IIf3uHF7LTk3ABcmYBOXidGNpaW1bAZLMgfwgZNrFtqe7aE6eaOpmcCoBoX3baruOOAO6pJ807V3cgyRAWTEgj08PHp3CXuL1SFT4TrwXp3lq5J/orrHBIBsuDeYOR6UDN59Z5gfgaiGhclYsruDHqMbgCMoFvB45mRp95TitoAj9oGB68XayjRax+hqQp2igrpvgbohmvvFEZq9MZXtdR32bzrugZvKsGnr09mlJWQuHbivm8L/AH3PJWMGMR+PBKASu2VEtQS1cihPwcHvdcUdOteB37SAD09U1xaX1qo4eTDgUvjQdVK4XKZhze+oSPRgDlEtLiWTFBaC707Y5McUNuC2gVfXQN9ZO6AbLj5wvRR+jKhG9Pv9RP2A21J3fIIBM0/SPJYc665vT40aRHAAgdNwPjE8eRdKshO3g9OQPncVt3zvJTJlJkY4D2DDgXr3nW/C8Sg3R2M5BuxeBF2bMz0cxB/wD/unR08A9/loZ2AbGghewR3fe4uM9bVomTk9yh9wZzLD43pU0yN297jmkd8EbeADCrjL9Oj5Ljh4a9Jl6Chzb/oM7XKRkwNBLpGgsAOUmoN3fxOemODH5ozkDZnsSQ+imdZhGxofG5mYvlPfBaZKmUsn8OsU2QA4FJsi5m6w8lG9rXYnPBEO8GNGEQoe3IOnerDjMuYAnsyu3J7Z30PGlu0I6NewDi88DnIxXB7uN9qJdzLDw4Jh5rrKe898PAZ6j/SGAh8Lbu8fwMeei7EZyINP+rdJ4mMllMYzCdqv0MzjYObxgJi0UANluyQJgYtTh8BsBleoenv/4MXB/vb2xgU737tOEd0tjVt4kv5MfDjBjdn6TiYvM9ECAJ/ToSfP/3hWxBtgHNzu4uDB6+XgbqncDs9k4n4Fy+4xU93nl8/3pJvP6/f23tx/+oymu8b6wf7++tBQp6UH+7Vo/rPkVTgTngpwQYckPzSHDwUt3vXD8t/i4e2V9Yu4+36c2KfI2SrQD2VkLOiw8wuHJ35QCqszd5Q5dIC5OQP22Ny1xq1+NzscFZM0ORl2nv2Mac32ajgcvwloB8D3aTy/5nbuef/9sAIpyYCN0yXPPyMgqa/o+fRzVOdBhD03dL1xqzOrUcq+KHIstz7LPtV5elT58E3D1oNzzWvXXXRLY3ZV0YEHKfAe5PxDUlg17psyoue5J9d+EcC/ZsPRAYobc9m9z+WXW6v6wfzh8Pxx7elXX4v1n4v8bnZ2CojnAE4bnH/+Asn9WeNWOavd7yN3/aT4r/eNn+gdmR933+7+UaLNmLjfXT9qfon8848/ap2n93+SpA2Fz858sTH9NeQsbgC/muMRr06OdI33vAfYf620Z8N3QN9/lcD2xUR+O5sJ35n9118qsH0RaYOPz7695lzta8jZanz27Ydf9t8nobfvruQwzP/Jx8r/AxovshCPKsB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27262"/>
            <a:ext cx="8964488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02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07819" y="260648"/>
            <a:ext cx="91242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  <a:latin typeface="Verdana" pitchFamily="34" charset="0"/>
                <a:cs typeface="Arial" pitchFamily="34" charset="0"/>
              </a:rPr>
              <a:t>Log</a:t>
            </a:r>
          </a:p>
        </p:txBody>
      </p:sp>
      <p:sp>
        <p:nvSpPr>
          <p:cNvPr id="3" name="AutoShape 4" descr="data:image/png;base64,iVBORw0KGgoAAAANSUhEUgAAAPgAAADLCAMAAAB04a46AAABg1BMVEX///+EAAD39/eMEQCMAACsEBGMBwCFAACBAACtFxh6AACIAAB+AAD2//pjCAeECABrBwdyBQqmAAKXBQh0Fhn/9vdYEQ97Eg///v6lCgV7CAt5EQhnEAd3CABcBQaEAAajBhFyLCx0JydtKSlgAABlBQ5vAABWGBliIyOZAABUAACrAABeAADd3uDjMjLy9vfMzMzXOjtdIyLy7OzOxMJ9NDVPAADwZ2O9LjOhLizkzMxsIB7OOzhdKSju29uILzCYIR+VQEO9JCWcYmShVVbAbm6bbmzYu7t6IiDf0tLiTE7kWFjSra3bNja/hoasfHyPJCatP0HHnJyHSEeMQT2WMTFAAADkLi/VwMCycnHzbG2XWVmKGBr9h4fahoa7pqTCTVDBXF7bsK/nqarSjInKAwb2kJKwKimvi4rvyMm0TVDCPj3HdHWTUFLsmpyKOjV+S0r2VFPCs7PuQ0bfYWG0XVyggYH21dX6XV2RZmWrMDDLfHzuubmvmJeRbmy8Uk/Za2tIfdiwAAAgAElEQVR4nO1di18aZ9ZmJqPzOjPIRYERhUmMEvHG2lGbgB1BiYhBQJQGIq2J6VYSv2wS26SN3ez2T//OeeeOYC6boN3fHmNEQXyfObfnnPcyHs//5H/yP7kOwoZUlKKqS0i+6gH1Q9TjUrn5pl4VOZ7nGSKKrWquWSsVtKse2NcTWU2X81UOwYoix3GDIDdABvF7hmnVm2k1dNWD/PKi1e7XQccilxwUbwwacsMpIsPXm7X/Ks3L6fI9iec50OzgoO9GbxkUCeGahf8SvcvHeZETb9zw+Xw3uiiaig+fNIQT8zX1qgf9n4tWaxFALXZB21NEUHv6qgf+n4nWVJhPgWwJqv2va/FamfskTXeoPVe6agCfJ2qZEcF5Pxu5TxSrT/+CWi/V+d6gBgdphP8w9L1//sVoXfo5GfRdzFyDPIPJvFVfz+Vy9XoL2RvPXXIBRGbv2VVj+QSRS4rYoTzAIEqter4M7FS1REsf15rPs4xIeoLnuCd/GVKj5qUOHIM8EfPlgtbdbrV0qVmViNgd+Q0++OdfI6+Xsoxb28hFj1UdtLfjxbL+Y9lbrOUVqTt2Hzf0zz5j+Bwp80mXshn+TeESjXnpJ8IPaeUsw3RFPjj353WP76E8ueGIaoMkh/zzo0Pzs2aru9ZH7l7vIKfmnCrjmWrpE90zpDU58YbvYkZIzj29xpkt3eLMEcNXrl5gP+NN1LLSxeD5ZPDxtY1xgNsx0tZnF1nqfYV35QUo6USfGDy9poktDdnbVLjIN/VRfp59pvWMOHgD2zMiLWYZUQxuXEtHL7RsLYGV/2ceKZeqBDwdEevAFWS5weDxFxrsFxTNise+G1Lzo43S25nZTVFzPGDl+UFe1OGD+MauH/K0Yvm32KIFpbcz9X6qDZQ4BuoUxcYN34zN/fRlxvulRIW4Zlg6X+2tbllOAUMHUVVW/uCFSNcZkdEVrgsYQPB6IZfz0g0jsPGbbFfdymrjqJmv8oxEhXD1fLvUuDzws/dFH2+pWxQZkReDc0+/DobPkiaPxJLaebkbFjVdydWJxEBSwliF7uqDh7wC9Vra/oULF0wuc6BznuFMERluLFj4mlA+SWpW2pXKnc/JHrlRgeKLYOcBshJvZ6hBkeN4ntQrDVkHfdFS5JKEL+c5W0aCQ9elFVkQQYc6bnefTPZin3WdkMFBH+P0Vesxx/l4Eajte61XgC+0QM9O4NzI3Nz1KFnUOngiYh+Uaq4nAIja3iYwcIXnLUcVedG0d0MkXmRa7a7uDjaQFkS8QLaIybHn1wL5IfEZ5KqEhu14RmsLDKgLPFtRHAp3iyiOcICMEbomf4j9WlXkXMDFkbG9a1CxFKRBDrj14CBfll3Gypaq/CAgphGNV3if2As8D68CO9iudC9q0h3AeW4sefVERq1yevghFbcWtBcSoyBuAM5xhlX79KlSCGqM7eaWkGqjq6sXGI4XOdGBP5i88gCX5+nwFSFvqcvrhUtQizDIOJ1hiSL3MQz8Y4wLMNjhvnxTxd/vxF7CKUfOATwZ3LviIrUg6Hojimsg7CbDKRSrPViewsWLAabNMFw3EcnL5W5prUZcuDlubOxC4uyrqMAqqdqUhvkjVHd6HefCu+AC8CC82O1JKgon1Do9HcntffhV5y+NJK/W2EsEFSiKpO38aVGhFNsNiQEOo1Rz+Xw+V1d4Qpgu4PVgsdklZKu5jgg3krxKYw8pIqNAriJ550+PJBsHEGw0eUnJl0tpW5WsVijTZjp4AE3sTlD8epfEpokdNjSSvP/V8fWUMo++yotWQcZCWDqzA5o+VNLKl7SLmYpVG806cZEy89de4vt16L3UCXyEu7JWlAZlI4MUxWKqMNiSQEQTNqpSql+ysiVUyAuEhkBnFISUXrwY4podvjHC3b8qGtOUAPUIEfOyx+KQZwzns0co8jlstXbJzWY5LmvNVmeEFzmyfjF0QSDtQD5yRfFNrRJKTojj7wOzdnprq/QBVi3D88U8ETtZKV+9GLoKUqexP//CiD5SanrO4iv2j9ItOjZR4Qg8p5Q/srGezlGGwjkKb2594cLLmhA1nbliRLwa5toyxqiZc4EsW7d1wkut9Mf12cDq1bIkMm6Owr+w/cEQrdUR/7ncVZRpNV0/vKMWrZiVM4AgzU+aR0nXO5Oa2LwQGWqC69qII+IVLJRh8/oYWqo1+VuylAbktPbRIVd/ofaGODgPlu3SBVRy1nVxRDF5BSovEgpStDmz6gg+FwfdW2gR75XlJpI5AzxECciERfcLvcAU9c6VCXxE7H9gb+qcc92Kvt6mbvuDMOToxYagLHdvq1nPgyVzUM3xxgQKtlfXO0M7m+fwCQRutDGaXwrPRwutr0RiKlz2NCQdOBZhJRui16wy04VaudKsVNo1q6vsvAy0liX4nnaHQip7Qu5IcUx8ZhGPHQxA/jUxdhNIqopIeEnHgO21dUvfUqFz0YdWyjOCINHClCGC1NpE8G5MeBVKULr5BnXoaPViw/USeNe61aOlL+M7+nxfX4C1EagUc9YPaobn8YN8uSMPFaEecSqS9zESqVc6PJjFJSFlkfdRoS/0Od7fkBJDFY1P0nXBYv5zJuE/X9QqBUIMX4ZMTNkXqIEhutt5jSfk9AtJHDRWKBsTCnB9fCKR8m7oXpyDaTKS74a+0BnhCx0NayCuvE+kl0bXvMj0N7xpQLXgT9vRp0woIviouzKMusUYOtTXdxhKp9+Jvk0VOSvgsTxDzUsI+IbxKwT+gjsgljnFfJICJ/0Nb2XGHVPVdZEOxOdj0lb9AVGtsc2IXdY4Wusmqmfg6SnZmm8DlfL6mgD8D35TQr9xBgyN0d/OvJqM0EfYHk+OmhuUJ4Z6a8SAB2He0pDMViTuxo3LdiWIZAuUbrXj0V8LeAnt35FUd6CUm6Lu3/pLFJ/Qz7JcbdE/zVmBJQLjALfzUeM3B8puSdwl6tYVJ+VVfbIJQcFXL9tkTFT4v9gZtkvEd8O+mj6f0M+4XiJgjINixdRUKWaMQ492+k/ZdeZSbdNxiyM80Twh3XBk6h6hls+G5fO13BqV1aojZPh8UWGzj7S1TK+6xUvlJq8Pg8tR1ckAxMtucvrUsY+O371yb/CGvhAQjVY0emzI7eglK4nO68XUOsJbU3S+VzR6gd99PYECBf+mpQvNXPjDW1QVEpN0w1CKDycSeCAwuE6bIYTXf2qs4wKPiah6CWpGuLwTmfjSlall4E4um4km+pfQQlUEKuZMTdSIoZxDc4xez3vxhs9YjA/YeCXXPE7Tpdq1Zp3BVT2DZlzmfXwOk5bNetK8c3Ej30Hf1KprFZwQ69/cgkrXHjJWMssbaxFjpsJlTxF+5ONRn7gMim+mqSPKdCepWnjDMDQf4vSCTxJ90iYGdNui88RSqM8ndczKsYecE/i4sP71ERtSoONiTJhqy3BcxcMaY1Rz4g2RMTItV1E9IfB7EC8bCrGsx6s1GcIYwosMT2qhEDV2mVZxBcmMXXjhRNbN/GvONZ8Q3QJ9c/IyTTiM3hWTjesANqnncBz6eyByNNUPimL9mcyChBAyazySQwURy3d9Qgl8X9BkXCBGgXtZb46zyJmokA5bT0vO4CcF/D2d/Ev3nzHT3hjMmhe6YsQixRwAuyBwgJsH7/WRfAi7cRQwxWyIrDaJ6GNERqETauTQK7Mp1kslJB8TuiHTp6+c2OqA48oQUsLf2fWQ2fTTP+7ff3P/CXze/7/y0+O0xmqlWqXZ3KTSbJZrhSLLfuqFOcRVThQRhWmoh8mHsPZGU62gdzO0FGmGZNaSUMiJ/A8JCg6O0WcSxYIcYkN0jhgYrFo3qk/6xrkOW647kftiiSP308/e0DoxSQUfjMAfkRKJRMzvTxjihw9h/bBdSn+Cn4ReYli1VgKoRr0klD36LnjvQpWATYg8mHHe43UAZ1nd3vX/6RyoKaRKnYG2LeCpsuTjRNGM+y5bDwGNcKrc73dNWXoKAHnEJYoigETxv0AgEDUkEAD8/sT2i0pa/bjaVq1jDiImVQSX48EmfVIRmQso2NMmIkN3WokHqmwDZS0v1yXFgrUTzghxQId04BgDIW44FvEyLlYqexrEzna+G4HEO+e45TedsAGkIBjQEXEigT+IxSj4KKKPbNY+hgxoLd7H+IhpYDWiN0R4llJO4NstXJWH7WIhbca1EBvqAj2EK6ZMnefUELUYisKLzTd0cUAOtu4OU1pLtzEdeNQ/6TLX5higvck5cVPRwVO8xqMYvRABVH0iMdkufsjq03QxgJXNmnrBzed1rirLBcFUYs1joKV4VTaUYl3IPekoYwGXGpDm8UJRDtckvM8s3jmmA3idH/QZtA9czO93jThNnKZu4TaAI2DzkRB1SCyRePU+dSlwtDQsvI1v87w0CNjBHll9/UpZByJKVdWhXFZmVRWui0vlULiKVj7fxMskGwSuROCKGMyO6yg92Tzx2SL4592tnGPOBs5JMaETeW/xj7Yv8/YCAdrFSUZpweYgI+NiLrQATEZqzuAmpGTnMTZV2IpKMbLeLjpxy2rWIjKMoNLXG1pVOLOt6PPFSu75pCYzaFNeAN6R6EucZeg+n6I41OpUdFfoicPly4CD93Hmch91HSxfFJlo2qMn4aKhQ25dtew6VNwk4AC4eDlScdgBG6oJJm6RnJnA6eWzmueDg1Lb0ZMFo6IMymxfSv6pDuCe4j1IYahvziddtHXL5C2JROnHOHwm/G972nsB3I/nWnrqwpWHuEyDqWowXGyVFiTqtjwpW2btWZaIYGpIyqVZGztESt3QFV6qeFh9HTu8kdyUxEFjwa/IdzTWasSnExx8XvLHzzqHqFbQ2pPJQSmqRJ0qpzjtR91ktNIryBUwS5MqTV4hOd0iHK5qWA/phg0pmKAwQtoj69C9y4qEPURBUWLYsYpodojDRrWZynMqa7ApjBSSgqfF6KudoOxz8vUS8Q3aTu6f7TJhVcqKoPVBAK1EIhED9vjHSGT0PasuLCxcVHxJUhReqZtmVc1mq9lqK6+GwLQhfjWz96hkn/2maem0pmm/vdnbu5fNZhXwLrwA4gvbCbwFy9YZfoG1Lbok2ewG+ABeRLtulXzmnII4CMCPLowRpJwVOVGJjI6ORgzoEUD1ETIeqdfzuXwu9+8nT3791iEPUODLji743c7rnZ01lKXFjaXTtSX6eGNow5Dz0/Pz85MRyiCo6ite1Yx7assKb1LDsWokLXA28Kpmhz0QDS6KNUPh88+/72qZ2n0+kIkg8s8T/6g/cG/Nlo2109O7hmxsnGycoGRRo1Sq1WoLPtdBJicnt7e3b92azEzezsxkwuFpQVCiaPWCI8DlbeBtD+s18am2JTB8C4F7TfFoGDBAn9QVfBNT7a7APZ6jqTvh8Ewmk7mty2Q3ueX46PgWPup7e/V6fd2WlcmVWyi3M4gJ33uGSsaQyckMcMFp/zA8/k5/yZ1VfyAqRBVF8gk1G3jZwic1kfpRAgM/p9TGWP1Lil6HeFSGE3GtrB4a/POVHsDbs5nMNxZcHG4naoDxAaHXwnGVLv7uLfjc399/9fLlywOQl+1SqdBogJNXhBY62fTq6nAggElU8JFD1eRwEKKt6JYHxCY4VmQcUnRNMarEaN9Qc/DHe2l8azYz882Moe5bDrltfIA4Qd4yPm6vmK9eyTkkfwgfTZRKuVwrP3+ey4E9NOm2KpVVqwrEPpHX2wdeb8qzCXlfkaLx1dVpAE3Dq29dSxnW7ilIJnKSgzrFUqtiBzeGLLsIjIqmYAOf7dVaP5rN3JmZcYK+/TECFg46fPXq1f7hVrkGAiosPEtrpTr1Y2wQwviKETA5IvGHtH0SCqmKMdYGLU3gMy8AjRAC4dXVOKURMYztFoED4JwFXLaBy3bQo8BDIRdwRwDwz17I44YUVu98E55xyjd3DJn5BuUOfMLP6FeQ776jn68KZ7oW1QV3FcAgwZZUihQJDI90xVjPyoZahsOeGYTVuyn4IJqHAfh0IBAbGUTOSIpGjneaOnNg9ylYOesE3mHqbuDxTuami7b1fXgmHL7TS76Df9+4P/C/O6u9rqO2joyvWjS/I2DbCrOfotboTa0bwK2Wa0WIZO9OfnOHAs9ubGQDUYWub4EwBv9qjGW1B0aXCpF7FMYN3IFcI07k/njHVLv+Z2sz36+uhofjiDH8CTLclntUKuy+gHzI+GsL6wwFvqLqbpha0Udlr1V47z9ZO8ncQeDTEUh/1ci4EsNOpe61ZbqoxPBxB413BjexqGd4M51JjueIf6oLx2ysfB+fhY/piYlhKubXrhI3PsLh+Py7hZ4V2mYiAa5q0CX2QAL9E5IxS8dNA7gZatny0i8b2Tto6vHWCSg8Aj6/Yi9cdEV1R+Hm1Kqiv7kZ94qCzwncfwG42p4F1KuQR/wTfr9/ioKLx/GzmwBkA/z87NtL2hGH2KmzWnx5CeO0lDHtra2rQzrUo5H2587SRuvWDGg8fG9jd6MK7FFwTBKwFRt40wbuIjBM1U1gCoLoBD7aOVb11Wo8PjsLyFHTPVV94QLMr2a6hwsTOEOAfb41gVMfVwLmr5wZdqj3+Z/uvF46Cdy+HZ8Nf99afLh7vu2TIKfZ68HUQ5u51RzAiw7gWL5Y+gbgJckBXJha6QBenEEjR+SzwwFQ+PDw1JT/IuzpTtjxlQ+cplYB41aEfxlKa+rABROLEXn4xBmq+zWYeWA/A8NY3V57uLs2GcD67NB+M23bhlBwAG84/JjkVVvfALwtcXYaF6beuZ1SuzULMUoH7qe4UcyvaO+GYQ9Px+2Pqdn5t92CpFOOsC1LtgzghQSQUJBNU4VGB4Zssumd35eGotPtxj68b2Z38eHde7ejCtAZxwLA5ZhFVEQtZPXkcOGqDbwJpZkDeNMJPNBZo7xbjSNuXUy8U+aD6a4yP7///sM95kZMAJ2/MKsJoKEEgl3CNLi2Abz15JfXG9nEqyN05Hri7uLu7nluFCNhycHCapZm+QNH6eKpOIKbVPawNpdl5UPHc3xsyr2OUo6jwg3ks7bCDd1PG/htm5/3+8Ovlj9mYmF5FAyMmBPyUFfyAph6wnTy5QSFvbf0emmDG92kh1uF2ieLD5dODibjfimXdvZM7eKMVLyObJZ3Ai9h2WJxOvWAc9Tq/vmOVTDt1VkKPYy2Hp/SAU/ZRu+Uqan5qan22fLHTSapL4iEetO/Yw/QycEGjMQte3ISE63e/f3bjZuJFePwH+2nh4u7d+vb2wf/cm8c1qp2f7ngwK1VbdxMTANOETIV7jHbVbrG/ZOdo25s7s9gSMcLMPPdyuQURa0DB2/GaK77NVyXzFbjQ55ti7wpoVubm65KiBvImLVhrFAFdX+7s6GMbhUNf3i6+3BxLVcBBtwxykbUxmD3ZVgZXN9Ah6soWKB45pNeTwOMwfBx3sfP73dRTbGhS7Goqlp7dD4O4KemTC2jwJWZfvX2ffGTJg7b4/hHzfWWxSojYfGRN1XJlu8++HZpQJncNMNOAXDfPe+yU1rN2aHNSV8gc5iUVVTcjI51hAWGF6WprQvvekHS5a39SchsU1OY5zIrr969ax8Ve1O0XtLYBo4qrBtJLwWZPBoNJBiz53f84NsHoO79TcGv+/2zpcXdtfPKxfkptmxhEGmot8C1GJuc0djmAJ53MtbY7KWcwxJVK6IsHx0t46kkn7cEVl0hhCGmk4MGMJEnYlX6buxPO6DuaGYTz+BdR0tKPwDmcjffZV6u1rJUN5in9mBgc3bcCNNwA3eWL3xi+OK2na8mqco24JbM1T8LoHKsNRNIz7U/HzzYyI7u57N0lvpQ9WgbENhO8tqFo1/YgqPmzhp+oIOrSCJvOcG6cwqClTUnmSX+fq5z85ztY0AjplPXfEoUE9oh63n267c7Q0rm0MDNcbnCE8C9sdfFztu2gzPWnAEFp74UCRGN2Ib0xYbt9Rw5LV3q2X75KrJwCCmMtxZVN1rU2JXE+58ePIIkNnlU1HduEF70new+BNwXe/7FZsths3Ur8FG+aluCyAgll6WzTSd9kWb7usWUbUd4RiJmHE+9WEfc1fXT3yGq+Q/THro4ADdjiUMPFxfX7l3Ye6e2cy1eBAgKRW9v6qETxS8ccZtRXJbOqnWHwpVEpo+wQRqjCqZykyyeRcDUM893Hu2ckEwFdcC2eNwhzYzsYkmWP3JPyKQah7yiNzB06Iqt8BArF12NhqZrbtmz7CzUeX+vDutXktSKhOHWrLIWDgQhcgLJ+2ZsxXDmBt0jJt4Fpnqem/Rn3p7pZEb2qI32QYxQxOghEXxkeQIFd+jy4rRrTt1sdOi4hfmP511fRiow5CiJWYVJrr7xLUbzLVN1oSbuVzhfBEOv51tMbMq/8q6y1axsbb3KmGEZGR8kxggp230JnGMUHM5PcinWweFDqaqjFucT+/0+OOAMuTRvnZFQOP3926WhyORLx2EuTT56DnZOcfNR/xTWskDy4YFgR3OJRIjYtEZPweUYCzgwszNPyqnwArGAiwyJ93sXkmf5EBciiy8MzvILRLWRwHa9JWxZyNn393YXF5f2XigikQgWCYEoo2BLJOooMsBh8i7cUInbswUMqauyE7i8RQbNZyHTdeszfmWpEcWnMNKyB2jWr7/8sjGk3FpviXxUOJLNJYNPEfd5rkpw3l8HroDqh/1RParpyGKO8zzRm1WBc1akNbeHqxJjt6P5RJ9DGx2jPuyXHvbpL6+XTqLb+wctBiePIsuyQTuhMlm6m6uD4RLAi8AFIkFtGKCB0QC27qjO9chG7KvCM1X3EjFXf4JhRvsd2lD0Gkl4/yOoOxu9VSoTRiG8IIlVfRGPCsRl9zRXl3DpiwGcEPwaAEvXsREBGLpNOeGKedqSZCDHtXJ8zeM1LZ2aw0uCSdKM6YeXjO+riVaFTC3sLYK6W5ktoOSKKImYmrEnGkqpvz6EwHavppYVifDUtQExL/n9w2DwusaFesmTsnDjumX5THCUZVCquriLa74Jk/glS5S+ojQFsb7x+vXuzcB2TU2l0OuJD4ELm17W8ycwttPzshqStTeSIFFNB6KSQIObAD8hUquspVJWgUiBFbdFXMNmQoulO9bFrdvAeSK+6u/+SlM0Jbv2eudEGX1nlI15RuEpZ5ea7I9/hwR+Xtb1pNXW/dj/CUA0pBbPSIKQr6UQrb5rQX8DWa3qi/rMdNV0sfSU54g4NC76P64S/+ISevLL77s3oysV1WgLqYzoM5rs90HfS6dNtPkQDcaFrVcz/pggxPAKRNbztSL4LF28T1tpRsg+IKJiK5wcuFk6qx6IDuBX4+EeT/rP1zsbSuAw31LNGd8SofxbISMPkbk818wRh9SFheWzs1Kp1m5vtY9wuayONeXI0bJ6gHHQgawhu9a+emqMS+FXEdI96k+/AFUTVjbrhGzaI5MYAnW6Agl8d22vYaNSF/62vPy3hRQ+wC8dksK12sVR3VwUgtePEUit43WqwDiYj3AFORz8eweo2knioFmFkluf+sFRynnMRcra4kMIbDXgmqZGHcCXlxc6cbPYOy1sc4otPl7Ku9d4Y6YznUCUeJK4grNQ2B8XHy0N+PyVskCAfjNCyktxw2deUqJLYOdLp/nWW9aDxhy6ANztuim4Oh61kmAknwM5n1PdCvc0cHWbFdOlrqv6vq5ov377+91sbKXGeiKoYIlsGa4MCHPCCdr56ZucIuWKnq4a74hZAGrhBfGJvA0bDEfD3Tk2bQuxB05DJy/6n8qOdx4tDfkChxhbCsDVOIXgBK8J8QQr0b039RZPpFhzwfNB4F6P2hawMhcc+o6kvaz7VW1cSWpFtkTfDzUL/WPnwW42umKccFORJIWIJJpGqw6xKe8xJrK7+Zy+MkZab6e8OnCQBf0KuIHL6tE6nugJjIQmcQLxkUiFlNvDPQ1HLct0nBnYDwEzhySWODC5gxplcMaQrGAyB199toEMPY89f8WEDspZKC5Tjaco8AWMeZjEge+pRweEwXVxFBECh6KPHMuhkMvF1XW70Q6lzYs+Rzb52dLvSzejGcfEXwP0LYAKDqkatTVk6Ht5LFnREyUIv5K02SiiqS+Aqp0axzmuLWzB6N03a5ct00q7+6osdqMcFJ4X+1yGy38uvl4cSbx03SKhSai2YrjMPnWKPdXzdtlpl1CxSS/ftc/QxWVd4zQwqWftfSjF8JeB8OFlojYiStULuD21mJOzkT73XY53X/+ywfsrHXv4D+ioGakts48p7iZwuAij/xTnQ3hFkhLAVPcrR41lIHBg9WftzaoQc/YUUeGUvQh5Ve7EfQRBgDHiHl3s209Rf/zl96UTZfJ950yQphBFAoWQoz8oQ8+DJad+y0kCY/PPKC1LE7jTa3R0VAAbkMyWui2KICqCUO7gLVizmVSYAuc7t1x+XXm288uD3ZHEqy4EGTcTKODpwNAXd0/3qKF62BqRCG+stuV14AEoRmMJfyLQgZgqnPaaCZh5J6GVi9tYo+u1C88rfT0HJPTjLlDz6Gj3+93UBFHgyciiztDpaEOst3iIyPVwHQgYzcYoPAoEhE7YUIQTiBUEKj22Q+PywrrLLPp6vNNvO7//vnYzsd7j/gXg5pzU2gCmenpa82IGTmHDMVRTYiI1d8ECLlHgUidwqkuhXrgQzYHUrROet4t0Kd+/U0lDT5ce7QwpgUpPGwsBRcfJ4LXTJquTb8QOPK1WlXA5umCYetQnjePXC8AJEUiuxJr9Ndva5eK6AFwWSgLdPaR6/3D/9ufrR0s3pZXLTiNUXw6BnS+d3m+2XfumPVqNCFCrUuBo4qDxYX/U1VinwKVWSb2g7lRILlaJxd95n0Ja/TsD5KeHj3YGWv4Xl4eUJxDYFk/fNGPSFuuKTt5QKY+L84eHhwO4MyNALwDaLc466qgFfrPAumHrju45ixoMEBszoiJG+oZb+/PBo6WTyPaF08uaMnAAAAzZSURBVL/d8tPfIZGtPSlXeSmW09xxOcUWyyujU5DIozEhRn3cWPVJVS21cjWN9aRSzm4MdZcUW9PnFg3gQHb6hvt48dGvG1n/wQfuyoK4d5f2yjkBMhsZLXlSHdgXGm9fjSYSCdB9Ahd9EwpZSEjVSkmTO1+ue3lK3ZJ4nc/6sJfnY0i/jiNVH+/8sDQQney529KQAuBeXHr8x6EAUYrhJeLaOMtiaQLV2XL6rNzMH0xmMtvb1fWXB/lmuaCx3k7IlhRXeJ89fQiPpH7dFOd46YdHuzcTl0Y1lOIGZS5NDWe9iYjrgg7SHmd1ZZTjCykPq6aXG+mipqn0HMqeqHFFFOFt0PCvX+d4aU8e/IDreDY/RJRCOu7nmkfNC4bvEn9TcxiwUY7T6myBfmUvGLcbd2M/4axKFF6S+tRFf7b26Ie1m9HtD94JPPSYBrbnaIeAXATiTuh5AUcujXcCvxR2qB0lrg13Aqn2x85Df+7+/GCAG37xwTDKvqG4H+txR64JROJ47I8TIdfwGop1AFf/9iHgHvaoKrkpDi/l+kPQn+2Auoei213v4mUL8uqf/v4QcZdNwyjQzgJdncdLhwUd+UIn8N6G7mFLBxKum3QCl/pzCin7484Pfw4kE/uXW5d2tLW/8iqJpcnp/9lXKP0SuxA4buSqh0eyN2QBX0jppt6ts67DVo/yOJ8I5AYBU4IOYa3SF56aXnv089JNZfTSezKG0q/C8fnh4fgJGvp910srYKicHuTA6NfbRRWjuq7pTh93s5ZieVtyLmri4QJw5GV/3PunxZ8fbdyECvSyq/zs1Tyijodb2Hp47I4EcpoHhuIj5i7T6OZRcUHXOD2EwKlxo56hDbjSZjTmimkKLzKcvRz8q0p659t/oLoPL5uR0/a/9w9PhAF5dHdxce3JBULFliUdgbE9JeZfqQB4Ve00dSRoLN47pFjLxQRJFN3VC7D5an/Y2tPdH39Yy0ZHL4tq7PsM7mDK4Gr/DShFH+91uUF4oS7Q8gPDM0digcSUf2WzvWyoXE156Pk+dJJYXX6/eSDovSg3bijR+6Nude3Xn3cGFP+ry+7KULwVH45Ph+PDE/7wyeLu7uP1k7kuXiGXtiGnUyC4FRE7bgm/X4ocvHvbPjprNBrLjcbZUbvyoirFBLsjo69sFWlsI1KfvPvp0j9+3r0ZuTyq1cJTAHwCty5OnODk4Hp2KNj1rsFqrUUjFVFiegMmFosRQaDnqeH+LRTwiM7SnGoaNwJIuVJfkhgUoD/j2uPJ0mUNh61Z3KmH+3km4hGoyNbq1Y2hXrdR1cpEIERQlGggMDyMdTiJ6gW51YmQJHIROENoZ6IfsyWserzx8z92cUfFZepOb8/r29dQ36O7oO/69snQULDn3XnUWh4oHHYYpwBuICDhKWJ4mlwXtLZA4f3ig1T5C4icrm3uJ3KPNkYCgUu5WiEzRTdiA2q/HwLb0tr59sbQ0NDAk96jDJUgXMeiYCP+cdqBCUzDJejSXzaVLYmSkCt8ddjas/I6+l9m/RT7S5cGk1ocd25N6IKBbe108mRoYGBo4N+Xxt5i+wUu4fUnQOMCVXli3GHgxryCsayPkNwlt436MiKrx/frAownEtme3MiObzcvGz/bnqV7sRH18MRwFplLPbsxgBq/HDiovdi+NQxhPTAeDUTpuYkdwHGGhPDgFC8rha+dwNSnb5JSYnraHxndvnUrqwxnLp2akTfjdAf6BLVzGthOq9UhKgP//gjLLJYqB0IMg3pgPBAFFk5wTx3uQ8b11xDupWqz9NVrsJD25HxEmp6extOsticnRyMTo2OX3TMutDVvWjlu0szogW3DAP6Rtx5j1ULl8GBy1J8QJIdAsX1wWD4uhr56KaKW/h0Uo8N+//j4uH978tbkaCCeHUpe4uDy5rzfOHYAcE8Mo4Ofm7iH5j7l3OeQlm402uVKs5nP5fKVdq1QSGv9qL5C2ptkkPODjQfGI5EAmHlmOj56MnbZjW/ZzfkJS90A/HwXAhsksgED+HW6KXgvabwJJjnsbQfw0LYIqDsDNdbQzWDykmqgPW+fMeGfiLeog2eHTAle+Y1jPyTq8UkyOYLcST+rbvL2rUx8NtO6mUwm93r+llyeotrW990Px6u7u7un9aqpb9D41awi/mhhy+djwZEopVB4mt125tatmXg4kx1LJsd63wFVvT9voQaJb28gU7UcHGLbST9RfLKotZOxYDIKrh1LJMYDo6OZycnJTDicuTmSHBtL9oxP2ol/IuG39txPZE52l5bOMyeWvofm/ugnjk8UtZYNgran/dFAIkbNHKNaPHxn9CagDo6d9/rF44HEhN8hiHvtPGM7OADvWpxdC5GfZpPBJE9jGjX00VE9qs2MjoCZj/W+r/VPQQ5P0ICMr2s8XMWAXq1uOICfXNmtUz8goePgWHBMjEJFbHj3KFj5TDx+J6yAGYC+uR75SH0yl/TTw1NMU6+Cvk+r207cc//XXzgfLc+eJ4Po3OPjeN6qQdVQ3XcyytjYSDAYHHvePYWre3NzAfPIGIp7++7i0t3q9skAiAX86u//3k20JwhbmQgkEoh6fHwU1T0ZDodn/CNg5Cg97uz8bCgYVChiHTiU4Hf1EhxAO2LbFd8EvatoPwLssZHYOFQGVN2Ae3sFg/mdO5ERtHLI4CPdR164OTc3NhwAghqYmKDAh0/WkKlmhwYcGp+7wttC95RnkMHmxiTa5kLckMQwmKOZh6MQ1YKo8R4c/XhuLjjnm9Yrk+FpZC731pbW7m6bJdn1jekqWnmQ030b4lokEKDBHNQ9E2bwOYAeTHafdn46B/pO+h0MPZxd2l26u72NkG2FD+xdO9p2fDMZnAtK/qhfP0s7EhnNbE/qZj7MAWT08LFk94Whx8HgwNiciJAReQBCe2vN6LENDDhMPdij0Xhlor5BlY5Yp2ePR2hUywDumXAU3Bs+IIf3uHF7LTk3ABcmYBOXidGNpaW1bAZLMgfwgZNrFtqe7aE6eaOpmcCoBoX3baruOOAO6pJ807V3cgyRAWTEgj08PHp3CXuL1SFT4TrwXp3lq5J/orrHBIBsuDeYOR6UDN59Z5gfgaiGhclYsruDHqMbgCMoFvB45mRp95TitoAj9oGB68XayjRax+hqQp2igrpvgbohmvvFEZq9MZXtdR32bzrugZvKsGnr09mlJWQuHbivm8L/AH3PJWMGMR+PBKASu2VEtQS1cihPwcHvdcUdOteB37SAD09U1xaX1qo4eTDgUvjQdVK4XKZhze+oSPRgDlEtLiWTFBaC707Y5McUNuC2gVfXQN9ZO6AbLj5wvRR+jKhG9Pv9RP2A21J3fIIBM0/SPJYc665vT40aRHAAgdNwPjE8eRdKshO3g9OQPncVt3zvJTJlJkY4D2DDgXr3nW/C8Sg3R2M5BuxeBF2bMz0cxB/wD/unR08A9/loZ2AbGghewR3fe4uM9bVomTk9yh9wZzLD43pU0yN297jmkd8EbeADCrjL9Oj5Ljh4a9Jl6Chzb/oM7XKRkwNBLpGgsAOUmoN3fxOemODH5ozkDZnsSQ+imdZhGxofG5mYvlPfBaZKmUsn8OsU2QA4FJsi5m6w8lG9rXYnPBEO8GNGEQoe3IOnerDjMuYAnsyu3J7Z30PGlu0I6NewDi88DnIxXB7uN9qJdzLDw4Jh5rrKe898PAZ6j/SGAh8Lbu8fwMeei7EZyINP+rdJ4mMllMYzCdqv0MzjYObxgJi0UANluyQJgYtTh8BsBleoenv/4MXB/vb2xgU737tOEd0tjVt4kv5MfDjBjdn6TiYvM9ECAJ/ToSfP/3hWxBtgHNzu4uDB6+XgbqncDs9k4n4Fy+4xU93nl8/3pJvP6/f23tx/+oymu8b6wf7++tBQp6UH+7Vo/rPkVTgTngpwQYckPzSHDwUt3vXD8t/i4e2V9Yu4+36c2KfI2SrQD2VkLOiw8wuHJ35QCqszd5Q5dIC5OQP22Ny1xq1+NzscFZM0ORl2nv2Mac32ajgcvwloB8D3aTy/5nbuef/9sAIpyYCN0yXPPyMgqa/o+fRzVOdBhD03dL1xqzOrUcq+KHIstz7LPtV5elT58E3D1oNzzWvXXXRLY3ZV0YEHKfAe5PxDUlg17psyoue5J9d+EcC/ZsPRAYobc9m9z+WXW6v6wfzh8Pxx7elXX4v1n4v8bnZ2CojnAE4bnH/+Asn9WeNWOavd7yN3/aT4r/eNn+gdmR933+7+UaLNmLjfXT9qfon8848/ap2n93+SpA2Fz858sTH9NeQsbgC/muMRr06OdI33vAfYf620Z8N3QN9/lcD2xUR+O5sJ35n9118qsH0RaYOPz7695lzta8jZanz27Ydf9t8nobfvruQwzP/Jx8r/AxovshCPKsB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66689"/>
            <a:ext cx="889248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14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07819" y="260648"/>
            <a:ext cx="189186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  <a:latin typeface="Verdana" pitchFamily="34" charset="0"/>
                <a:cs typeface="Arial" pitchFamily="34" charset="0"/>
              </a:rPr>
              <a:t>Objetivo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7819" y="1746452"/>
            <a:ext cx="86126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Extrair as seguintes informações do log relativas às inclusões de pedidos: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Cliente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Data e hora do pedido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Origem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Produto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Quantidade</a:t>
            </a:r>
          </a:p>
        </p:txBody>
      </p:sp>
      <p:sp>
        <p:nvSpPr>
          <p:cNvPr id="3" name="AutoShape 4" descr="data:image/png;base64,iVBORw0KGgoAAAANSUhEUgAAAPgAAADLCAMAAAB04a46AAABg1BMVEX///+EAAD39/eMEQCMAACsEBGMBwCFAACBAACtFxh6AACIAAB+AAD2//pjCAeECABrBwdyBQqmAAKXBQh0Fhn/9vdYEQ97Eg///v6lCgV7CAt5EQhnEAd3CABcBQaEAAajBhFyLCx0JydtKSlgAABlBQ5vAABWGBliIyOZAABUAACrAABeAADd3uDjMjLy9vfMzMzXOjtdIyLy7OzOxMJ9NDVPAADwZ2O9LjOhLizkzMxsIB7OOzhdKSju29uILzCYIR+VQEO9JCWcYmShVVbAbm6bbmzYu7t6IiDf0tLiTE7kWFjSra3bNja/hoasfHyPJCatP0HHnJyHSEeMQT2WMTFAAADkLi/VwMCycnHzbG2XWVmKGBr9h4fahoa7pqTCTVDBXF7bsK/nqarSjInKAwb2kJKwKimvi4rvyMm0TVDCPj3HdHWTUFLsmpyKOjV+S0r2VFPCs7PuQ0bfYWG0XVyggYH21dX6XV2RZmWrMDDLfHzuubmvmJeRbmy8Uk/Za2tIfdiwAAAgAElEQVR4nO1di18aZ9ZmJqPzOjPIRYERhUmMEvHG2lGbgB1BiYhBQJQGIq2J6VYSv2wS26SN3ez2T//OeeeOYC6boN3fHmNEQXyfObfnnPcyHs//5H/yP7kOwoZUlKKqS0i+6gH1Q9TjUrn5pl4VOZ7nGSKKrWquWSsVtKse2NcTWU2X81UOwYoix3GDIDdABvF7hmnVm2k1dNWD/PKi1e7XQccilxwUbwwacsMpIsPXm7X/Ks3L6fI9iec50OzgoO9GbxkUCeGahf8SvcvHeZETb9zw+Xw3uiiaig+fNIQT8zX1qgf9n4tWaxFALXZB21NEUHv6qgf+n4nWVJhPgWwJqv2va/FamfskTXeoPVe6agCfJ2qZEcF5Pxu5TxSrT/+CWi/V+d6gBgdphP8w9L1//sVoXfo5GfRdzFyDPIPJvFVfz+Vy9XoL2RvPXXIBRGbv2VVj+QSRS4rYoTzAIEqter4M7FS1REsf15rPs4xIeoLnuCd/GVKj5qUOHIM8EfPlgtbdbrV0qVmViNgd+Q0++OdfI6+Xsoxb28hFj1UdtLfjxbL+Y9lbrOUVqTt2Hzf0zz5j+Bwp80mXshn+TeESjXnpJ8IPaeUsw3RFPjj353WP76E8ueGIaoMkh/zzo0Pzs2aru9ZH7l7vIKfmnCrjmWrpE90zpDU58YbvYkZIzj29xpkt3eLMEcNXrl5gP+NN1LLSxeD5ZPDxtY1xgNsx0tZnF1nqfYV35QUo6USfGDy9poktDdnbVLjIN/VRfp59pvWMOHgD2zMiLWYZUQxuXEtHL7RsLYGV/2ceKZeqBDwdEevAFWS5weDxFxrsFxTNise+G1Lzo43S25nZTVFzPGDl+UFe1OGD+MauH/K0Yvm32KIFpbcz9X6qDZQ4BuoUxcYN34zN/fRlxvulRIW4Zlg6X+2tbllOAUMHUVVW/uCFSNcZkdEVrgsYQPB6IZfz0g0jsPGbbFfdymrjqJmv8oxEhXD1fLvUuDzws/dFH2+pWxQZkReDc0+/DobPkiaPxJLaebkbFjVdydWJxEBSwliF7uqDh7wC9Vra/oULF0wuc6BznuFMERluLFj4mlA+SWpW2pXKnc/JHrlRgeKLYOcBshJvZ6hBkeN4ntQrDVkHfdFS5JKEL+c5W0aCQ9elFVkQQYc6bnefTPZin3WdkMFBH+P0Vesxx/l4Eajte61XgC+0QM9O4NzI3Nz1KFnUOngiYh+Uaq4nAIja3iYwcIXnLUcVedG0d0MkXmRa7a7uDjaQFkS8QLaIybHn1wL5IfEZ5KqEhu14RmsLDKgLPFtRHAp3iyiOcICMEbomf4j9WlXkXMDFkbG9a1CxFKRBDrj14CBfll3Gypaq/CAgphGNV3if2As8D68CO9iudC9q0h3AeW4sefVERq1yevghFbcWtBcSoyBuAM5xhlX79KlSCGqM7eaWkGqjq6sXGI4XOdGBP5i88gCX5+nwFSFvqcvrhUtQizDIOJ1hiSL3MQz8Y4wLMNjhvnxTxd/vxF7CKUfOATwZ3LviIrUg6Hojimsg7CbDKRSrPViewsWLAabNMFw3EcnL5W5prUZcuDlubOxC4uyrqMAqqdqUhvkjVHd6HefCu+AC8CC82O1JKgon1Do9HcntffhV5y+NJK/W2EsEFSiKpO38aVGhFNsNiQEOo1Rz+Xw+V1d4Qpgu4PVgsdklZKu5jgg3krxKYw8pIqNAriJ550+PJBsHEGw0eUnJl0tpW5WsVijTZjp4AE3sTlD8epfEpokdNjSSvP/V8fWUMo++yotWQcZCWDqzA5o+VNLKl7SLmYpVG806cZEy89de4vt16L3UCXyEu7JWlAZlI4MUxWKqMNiSQEQTNqpSql+ysiVUyAuEhkBnFISUXrwY4podvjHC3b8qGtOUAPUIEfOyx+KQZwzns0co8jlstXbJzWY5LmvNVmeEFzmyfjF0QSDtQD5yRfFNrRJKTojj7wOzdnprq/QBVi3D88U8ETtZKV+9GLoKUqexP//CiD5SanrO4iv2j9ItOjZR4Qg8p5Q/srGezlGGwjkKb2594cLLmhA1nbliRLwa5toyxqiZc4EsW7d1wkut9Mf12cDq1bIkMm6Owr+w/cEQrdUR/7ncVZRpNV0/vKMWrZiVM4AgzU+aR0nXO5Oa2LwQGWqC69qII+IVLJRh8/oYWqo1+VuylAbktPbRIVd/ofaGODgPlu3SBVRy1nVxRDF5BSovEgpStDmz6gg+FwfdW2gR75XlJpI5AzxECciERfcLvcAU9c6VCXxE7H9gb+qcc92Kvt6mbvuDMOToxYagLHdvq1nPgyVzUM3xxgQKtlfXO0M7m+fwCQRutDGaXwrPRwutr0RiKlz2NCQdOBZhJRui16wy04VaudKsVNo1q6vsvAy0liX4nnaHQip7Qu5IcUx8ZhGPHQxA/jUxdhNIqopIeEnHgO21dUvfUqFz0YdWyjOCINHClCGC1NpE8G5MeBVKULr5BnXoaPViw/USeNe61aOlL+M7+nxfX4C1EagUc9YPaobn8YN8uSMPFaEecSqS9zESqVc6PJjFJSFlkfdRoS/0Od7fkBJDFY1P0nXBYv5zJuE/X9QqBUIMX4ZMTNkXqIEhutt5jSfk9AtJHDRWKBsTCnB9fCKR8m7oXpyDaTKS74a+0BnhCx0NayCuvE+kl0bXvMj0N7xpQLXgT9vRp0woIviouzKMusUYOtTXdxhKp9+Jvk0VOSvgsTxDzUsI+IbxKwT+gjsgljnFfJICJ/0Nb2XGHVPVdZEOxOdj0lb9AVGtsc2IXdY4Wusmqmfg6SnZmm8DlfL6mgD8D35TQr9xBgyN0d/OvJqM0EfYHk+OmhuUJ4Z6a8SAB2He0pDMViTuxo3LdiWIZAuUbrXj0V8LeAnt35FUd6CUm6Lu3/pLFJ/Qz7JcbdE/zVmBJQLjALfzUeM3B8puSdwl6tYVJ+VVfbIJQcFXL9tkTFT4v9gZtkvEd8O+mj6f0M+4XiJgjINixdRUKWaMQ492+k/ZdeZSbdNxiyM80Twh3XBk6h6hls+G5fO13BqV1aojZPh8UWGzj7S1TK+6xUvlJq8Pg8tR1ckAxMtucvrUsY+O371yb/CGvhAQjVY0emzI7eglK4nO68XUOsJbU3S+VzR6gd99PYECBf+mpQvNXPjDW1QVEpN0w1CKDycSeCAwuE6bIYTXf2qs4wKPiah6CWpGuLwTmfjSlall4E4um4km+pfQQlUEKuZMTdSIoZxDc4xez3vxhs9YjA/YeCXXPE7Tpdq1Zp3BVT2DZlzmfXwOk5bNetK8c3Ej30Hf1KprFZwQ69/cgkrXHjJWMssbaxFjpsJlTxF+5ONRn7gMim+mqSPKdCepWnjDMDQf4vSCTxJ90iYGdNui88RSqM8ndczKsYecE/i4sP71ERtSoONiTJhqy3BcxcMaY1Rz4g2RMTItV1E9IfB7EC8bCrGsx6s1GcIYwosMT2qhEDV2mVZxBcmMXXjhRNbN/GvONZ8Q3QJ9c/IyTTiM3hWTjesANqnncBz6eyByNNUPimL9mcyChBAyazySQwURy3d9Qgl8X9BkXCBGgXtZb46zyJmokA5bT0vO4CcF/D2d/Ev3nzHT3hjMmhe6YsQixRwAuyBwgJsH7/WRfAi7cRQwxWyIrDaJ6GNERqETauTQK7Mp1kslJB8TuiHTp6+c2OqA48oQUsLf2fWQ2fTTP+7ff3P/CXze/7/y0+O0xmqlWqXZ3KTSbJZrhSLLfuqFOcRVThQRhWmoh8mHsPZGU62gdzO0FGmGZNaSUMiJ/A8JCg6O0WcSxYIcYkN0jhgYrFo3qk/6xrkOW647kftiiSP308/e0DoxSQUfjMAfkRKJRMzvTxjihw9h/bBdSn+Cn4ReYli1VgKoRr0klD36LnjvQpWATYg8mHHe43UAZ1nd3vX/6RyoKaRKnYG2LeCpsuTjRNGM+y5bDwGNcKrc73dNWXoKAHnEJYoigETxv0AgEDUkEAD8/sT2i0pa/bjaVq1jDiImVQSX48EmfVIRmQso2NMmIkN3WokHqmwDZS0v1yXFgrUTzghxQId04BgDIW44FvEyLlYqexrEzna+G4HEO+e45TedsAGkIBjQEXEigT+IxSj4KKKPbNY+hgxoLd7H+IhpYDWiN0R4llJO4NstXJWH7WIhbca1EBvqAj2EK6ZMnefUELUYisKLzTd0cUAOtu4OU1pLtzEdeNQ/6TLX5higvck5cVPRwVO8xqMYvRABVH0iMdkufsjq03QxgJXNmnrBzed1rirLBcFUYs1joKV4VTaUYl3IPekoYwGXGpDm8UJRDtckvM8s3jmmA3idH/QZtA9czO93jThNnKZu4TaAI2DzkRB1SCyRePU+dSlwtDQsvI1v87w0CNjBHll9/UpZByJKVdWhXFZmVRWui0vlULiKVj7fxMskGwSuROCKGMyO6yg92Tzx2SL4592tnGPOBs5JMaETeW/xj7Yv8/YCAdrFSUZpweYgI+NiLrQATEZqzuAmpGTnMTZV2IpKMbLeLjpxy2rWIjKMoNLXG1pVOLOt6PPFSu75pCYzaFNeAN6R6EucZeg+n6I41OpUdFfoicPly4CD93Hmch91HSxfFJlo2qMn4aKhQ25dtew6VNwk4AC4eDlScdgBG6oJJm6RnJnA6eWzmueDg1Lb0ZMFo6IMymxfSv6pDuCe4j1IYahvziddtHXL5C2JROnHOHwm/G972nsB3I/nWnrqwpWHuEyDqWowXGyVFiTqtjwpW2btWZaIYGpIyqVZGztESt3QFV6qeFh9HTu8kdyUxEFjwa/IdzTWasSnExx8XvLHzzqHqFbQ2pPJQSmqRJ0qpzjtR91ktNIryBUwS5MqTV4hOd0iHK5qWA/phg0pmKAwQtoj69C9y4qEPURBUWLYsYpodojDRrWZynMqa7ApjBSSgqfF6KudoOxz8vUS8Q3aTu6f7TJhVcqKoPVBAK1EIhED9vjHSGT0PasuLCxcVHxJUhReqZtmVc1mq9lqK6+GwLQhfjWz96hkn/2maem0pmm/vdnbu5fNZhXwLrwA4gvbCbwFy9YZfoG1Lbok2ewG+ABeRLtulXzmnII4CMCPLowRpJwVOVGJjI6ORgzoEUD1ETIeqdfzuXwu9+8nT3791iEPUODLji743c7rnZ01lKXFjaXTtSX6eGNow5Dz0/Pz85MRyiCo6ite1Yx7assKb1LDsWokLXA28Kpmhz0QDS6KNUPh88+/72qZ2n0+kIkg8s8T/6g/cG/Nlo2109O7hmxsnGycoGRRo1Sq1WoLPtdBJicnt7e3b92azEzezsxkwuFpQVCiaPWCI8DlbeBtD+s18am2JTB8C4F7TfFoGDBAn9QVfBNT7a7APZ6jqTvh8Ewmk7mty2Q3ueX46PgWPup7e/V6fd2WlcmVWyi3M4gJ33uGSsaQyckMcMFp/zA8/k5/yZ1VfyAqRBVF8gk1G3jZwic1kfpRAgM/p9TGWP1Lil6HeFSGE3GtrB4a/POVHsDbs5nMNxZcHG4naoDxAaHXwnGVLv7uLfjc399/9fLlywOQl+1SqdBogJNXhBY62fTq6nAggElU8JFD1eRwEKKt6JYHxCY4VmQcUnRNMarEaN9Qc/DHe2l8azYz882Moe5bDrltfIA4Qd4yPm6vmK9eyTkkfwgfTZRKuVwrP3+ey4E9NOm2KpVVqwrEPpHX2wdeb8qzCXlfkaLx1dVpAE3Dq29dSxnW7ilIJnKSgzrFUqtiBzeGLLsIjIqmYAOf7dVaP5rN3JmZcYK+/TECFg46fPXq1f7hVrkGAiosPEtrpTr1Y2wQwviKETA5IvGHtH0SCqmKMdYGLU3gMy8AjRAC4dXVOKURMYztFoED4JwFXLaBy3bQo8BDIRdwRwDwz17I44YUVu98E55xyjd3DJn5BuUOfMLP6FeQ776jn68KZ7oW1QV3FcAgwZZUihQJDI90xVjPyoZahsOeGYTVuyn4IJqHAfh0IBAbGUTOSIpGjneaOnNg9ylYOesE3mHqbuDxTuami7b1fXgmHL7TS76Df9+4P/C/O6u9rqO2joyvWjS/I2DbCrOfotboTa0bwK2Wa0WIZO9OfnOHAs9ubGQDUYWub4EwBv9qjGW1B0aXCpF7FMYN3IFcI07k/njHVLv+Z2sz36+uhofjiDH8CTLclntUKuy+gHzI+GsL6wwFvqLqbpha0Udlr1V47z9ZO8ncQeDTEUh/1ci4EsNOpe61ZbqoxPBxB413BjexqGd4M51JjueIf6oLx2ysfB+fhY/piYlhKubXrhI3PsLh+Py7hZ4V2mYiAa5q0CX2QAL9E5IxS8dNA7gZatny0i8b2Tto6vHWCSg8Aj6/Yi9cdEV1R+Hm1Kqiv7kZ94qCzwncfwG42p4F1KuQR/wTfr9/ioKLx/GzmwBkA/z87NtL2hGH2KmzWnx5CeO0lDHtra2rQzrUo5H2587SRuvWDGg8fG9jd6MK7FFwTBKwFRt40wbuIjBM1U1gCoLoBD7aOVb11Wo8PjsLyFHTPVV94QLMr2a6hwsTOEOAfb41gVMfVwLmr5wZdqj3+Z/uvF46Cdy+HZ8Nf99afLh7vu2TIKfZ68HUQ5u51RzAiw7gWL5Y+gbgJckBXJha6QBenEEjR+SzwwFQ+PDw1JT/IuzpTtjxlQ+cplYB41aEfxlKa+rABROLEXn4xBmq+zWYeWA/A8NY3V57uLs2GcD67NB+M23bhlBwAG84/JjkVVvfALwtcXYaF6beuZ1SuzULMUoH7qe4UcyvaO+GYQ9Px+2Pqdn5t92CpFOOsC1LtgzghQSQUJBNU4VGB4Zssumd35eGotPtxj68b2Z38eHde7ejCtAZxwLA5ZhFVEQtZPXkcOGqDbwJpZkDeNMJPNBZo7xbjSNuXUy8U+aD6a4yP7///sM95kZMAJ2/MKsJoKEEgl3CNLi2Abz15JfXG9nEqyN05Hri7uLu7nluFCNhycHCapZm+QNH6eKpOIKbVPawNpdl5UPHc3xsyr2OUo6jwg3ks7bCDd1PG/htm5/3+8Ovlj9mYmF5FAyMmBPyUFfyAph6wnTy5QSFvbf0emmDG92kh1uF2ieLD5dODibjfimXdvZM7eKMVLyObJZ3Ai9h2WJxOvWAc9Tq/vmOVTDt1VkKPYy2Hp/SAU/ZRu+Uqan5qan22fLHTSapL4iEetO/Yw/QycEGjMQte3ISE63e/f3bjZuJFePwH+2nh4u7d+vb2wf/cm8c1qp2f7ngwK1VbdxMTANOETIV7jHbVbrG/ZOdo25s7s9gSMcLMPPdyuQURa0DB2/GaK77NVyXzFbjQ55ti7wpoVubm65KiBvImLVhrFAFdX+7s6GMbhUNf3i6+3BxLVcBBtwxykbUxmD3ZVgZXN9Ah6soWKB45pNeTwOMwfBx3sfP73dRTbGhS7Goqlp7dD4O4KemTC2jwJWZfvX2ffGTJg7b4/hHzfWWxSojYfGRN1XJlu8++HZpQJncNMNOAXDfPe+yU1rN2aHNSV8gc5iUVVTcjI51hAWGF6WprQvvekHS5a39SchsU1OY5zIrr969ax8Ve1O0XtLYBo4qrBtJLwWZPBoNJBiz53f84NsHoO79TcGv+/2zpcXdtfPKxfkptmxhEGmot8C1GJuc0djmAJ53MtbY7KWcwxJVK6IsHx0t46kkn7cEVl0hhCGmk4MGMJEnYlX6buxPO6DuaGYTz+BdR0tKPwDmcjffZV6u1rJUN5in9mBgc3bcCNNwA3eWL3xi+OK2na8mqco24JbM1T8LoHKsNRNIz7U/HzzYyI7u57N0lvpQ9WgbENhO8tqFo1/YgqPmzhp+oIOrSCJvOcG6cwqClTUnmSX+fq5z85ztY0AjplPXfEoUE9oh63n267c7Q0rm0MDNcbnCE8C9sdfFztu2gzPWnAEFp74UCRGN2Ib0xYbt9Rw5LV3q2X75KrJwCCmMtxZVN1rU2JXE+58ePIIkNnlU1HduEF70new+BNwXe/7FZsths3Ur8FG+aluCyAgll6WzTSd9kWb7usWUbUd4RiJmHE+9WEfc1fXT3yGq+Q/THro4ADdjiUMPFxfX7l3Ye6e2cy1eBAgKRW9v6qETxS8ccZtRXJbOqnWHwpVEpo+wQRqjCqZykyyeRcDUM893Hu2ckEwFdcC2eNwhzYzsYkmWP3JPyKQah7yiNzB06Iqt8BArF12NhqZrbtmz7CzUeX+vDutXktSKhOHWrLIWDgQhcgLJ+2ZsxXDmBt0jJt4Fpnqem/Rn3p7pZEb2qI32QYxQxOghEXxkeQIFd+jy4rRrTt1sdOi4hfmP511fRiow5CiJWYVJrr7xLUbzLVN1oSbuVzhfBEOv51tMbMq/8q6y1axsbb3KmGEZGR8kxggp230JnGMUHM5PcinWweFDqaqjFucT+/0+OOAMuTRvnZFQOP3926WhyORLx2EuTT56DnZOcfNR/xTWskDy4YFgR3OJRIjYtEZPweUYCzgwszNPyqnwArGAiwyJ93sXkmf5EBciiy8MzvILRLWRwHa9JWxZyNn393YXF5f2XigikQgWCYEoo2BLJOooMsBh8i7cUInbswUMqauyE7i8RQbNZyHTdeszfmWpEcWnMNKyB2jWr7/8sjGk3FpviXxUOJLNJYNPEfd5rkpw3l8HroDqh/1RParpyGKO8zzRm1WBc1akNbeHqxJjt6P5RJ9DGx2jPuyXHvbpL6+XTqLb+wctBiePIsuyQTuhMlm6m6uD4RLAi8AFIkFtGKCB0QC27qjO9chG7KvCM1X3EjFXf4JhRvsd2lD0Gkl4/yOoOxu9VSoTRiG8IIlVfRGPCsRl9zRXl3DpiwGcEPwaAEvXsREBGLpNOeGKedqSZCDHtXJ8zeM1LZ2aw0uCSdKM6YeXjO+riVaFTC3sLYK6W5ktoOSKKImYmrEnGkqpvz6EwHavppYVifDUtQExL/n9w2DwusaFesmTsnDjumX5THCUZVCquriLa74Jk/glS5S+ojQFsb7x+vXuzcB2TU2l0OuJD4ELm17W8ycwttPzshqStTeSIFFNB6KSQIObAD8hUquspVJWgUiBFbdFXMNmQoulO9bFrdvAeSK+6u/+SlM0Jbv2eudEGX1nlI15RuEpZ5ea7I9/hwR+Xtb1pNXW/dj/CUA0pBbPSIKQr6UQrb5rQX8DWa3qi/rMdNV0sfSU54g4NC76P64S/+ISevLL77s3oysV1WgLqYzoM5rs90HfS6dNtPkQDcaFrVcz/pggxPAKRNbztSL4LF28T1tpRsg+IKJiK5wcuFk6qx6IDuBX4+EeT/rP1zsbSuAw31LNGd8SofxbISMPkbk818wRh9SFheWzs1Kp1m5vtY9wuayONeXI0bJ6gHHQgawhu9a+emqMS+FXEdI96k+/AFUTVjbrhGzaI5MYAnW6Agl8d22vYaNSF/62vPy3hRQ+wC8dksK12sVR3VwUgtePEUit43WqwDiYj3AFORz8eweo2knioFmFkluf+sFRynnMRcra4kMIbDXgmqZGHcCXlxc6cbPYOy1sc4otPl7Ku9d4Y6YznUCUeJK4grNQ2B8XHy0N+PyVskCAfjNCyktxw2deUqJLYOdLp/nWW9aDxhy6ANztuim4Oh61kmAknwM5n1PdCvc0cHWbFdOlrqv6vq5ov377+91sbKXGeiKoYIlsGa4MCHPCCdr56ZucIuWKnq4a74hZAGrhBfGJvA0bDEfD3Tk2bQuxB05DJy/6n8qOdx4tDfkChxhbCsDVOIXgBK8J8QQr0b039RZPpFhzwfNB4F6P2hawMhcc+o6kvaz7VW1cSWpFtkTfDzUL/WPnwW42umKccFORJIWIJJpGqw6xKe8xJrK7+Zy+MkZab6e8OnCQBf0KuIHL6tE6nugJjIQmcQLxkUiFlNvDPQ1HLct0nBnYDwEzhySWODC5gxplcMaQrGAyB199toEMPY89f8WEDspZKC5Tjaco8AWMeZjEge+pRweEwXVxFBECh6KPHMuhkMvF1XW70Q6lzYs+Rzb52dLvSzejGcfEXwP0LYAKDqkatTVk6Ht5LFnREyUIv5K02SiiqS+Aqp0axzmuLWzB6N03a5ct00q7+6osdqMcFJ4X+1yGy38uvl4cSbx03SKhSai2YrjMPnWKPdXzdtlpl1CxSS/ftc/QxWVd4zQwqWftfSjF8JeB8OFlojYiStULuD21mJOzkT73XY53X/+ywfsrHXv4D+ioGakts48p7iZwuAij/xTnQ3hFkhLAVPcrR41lIHBg9WftzaoQc/YUUeGUvQh5Ve7EfQRBgDHiHl3s209Rf/zl96UTZfJ950yQphBFAoWQoz8oQ8+DJad+y0kCY/PPKC1LE7jTa3R0VAAbkMyWui2KICqCUO7gLVizmVSYAuc7t1x+XXm288uD3ZHEqy4EGTcTKODpwNAXd0/3qKF62BqRCG+stuV14AEoRmMJfyLQgZgqnPaaCZh5J6GVi9tYo+u1C88rfT0HJPTjLlDz6Gj3+93UBFHgyciiztDpaEOst3iIyPVwHQgYzcYoPAoEhE7YUIQTiBUEKj22Q+PywrrLLPp6vNNvO7//vnYzsd7j/gXg5pzU2gCmenpa82IGTmHDMVRTYiI1d8ECLlHgUidwqkuhXrgQzYHUrROet4t0Kd+/U0lDT5ce7QwpgUpPGwsBRcfJ4LXTJquTb8QOPK1WlXA5umCYetQnjePXC8AJEUiuxJr9Ndva5eK6AFwWSgLdPaR6/3D/9ufrR0s3pZXLTiNUXw6BnS+d3m+2XfumPVqNCFCrUuBo4qDxYX/U1VinwKVWSb2g7lRILlaJxd95n0Ja/TsD5KeHj3YGWv4Xl4eUJxDYFk/fNGPSFuuKTt5QKY+L84eHhwO4MyNALwDaLc466qgFfrPAumHrju45ixoMEBszoiJG+oZb+/PBo6WTyPaF08uaMnAAAAzZSURBVL/d8tPfIZGtPSlXeSmW09xxOcUWyyujU5DIozEhRn3cWPVJVS21cjWN9aRSzm4MdZcUW9PnFg3gQHb6hvt48dGvG1n/wQfuyoK4d5f2yjkBMhsZLXlSHdgXGm9fjSYSCdB9Ahd9EwpZSEjVSkmTO1+ue3lK3ZJ4nc/6sJfnY0i/jiNVH+/8sDQQney529KQAuBeXHr8x6EAUYrhJeLaOMtiaQLV2XL6rNzMH0xmMtvb1fWXB/lmuaCx3k7IlhRXeJ89fQiPpH7dFOd46YdHuzcTl0Y1lOIGZS5NDWe9iYjrgg7SHmd1ZZTjCykPq6aXG+mipqn0HMqeqHFFFOFt0PCvX+d4aU8e/IDreDY/RJRCOu7nmkfNC4bvEn9TcxiwUY7T6myBfmUvGLcbd2M/4axKFF6S+tRFf7b26Ie1m9HtD94JPPSYBrbnaIeAXATiTuh5AUcujXcCvxR2qB0lrg13Aqn2x85Df+7+/GCAG37xwTDKvqG4H+txR64JROJ47I8TIdfwGop1AFf/9iHgHvaoKrkpDi/l+kPQn+2Auoei213v4mUL8uqf/v4QcZdNwyjQzgJdncdLhwUd+UIn8N6G7mFLBxKum3QCl/pzCin7484Pfw4kE/uXW5d2tLW/8iqJpcnp/9lXKP0SuxA4buSqh0eyN2QBX0jppt6ts67DVo/yOJ8I5AYBU4IOYa3SF56aXnv089JNZfTSezKG0q/C8fnh4fgJGvp910srYKicHuTA6NfbRRWjuq7pTh93s5ZieVtyLmri4QJw5GV/3PunxZ8fbdyECvSyq/zs1Tyijodb2Hp47I4EcpoHhuIj5i7T6OZRcUHXOD2EwKlxo56hDbjSZjTmimkKLzKcvRz8q0p659t/oLoPL5uR0/a/9w9PhAF5dHdxce3JBULFliUdgbE9JeZfqQB4Ve00dSRoLN47pFjLxQRJFN3VC7D5an/Y2tPdH39Yy0ZHL4tq7PsM7mDK4Gr/DShFH+91uUF4oS7Q8gPDM0digcSUf2WzvWyoXE156Pk+dJJYXX6/eSDovSg3bijR+6Nude3Xn3cGFP+ry+7KULwVH45Ph+PDE/7wyeLu7uP1k7kuXiGXtiGnUyC4FRE7bgm/X4ocvHvbPjprNBrLjcbZUbvyoirFBLsjo69sFWlsI1KfvPvp0j9+3r0ZuTyq1cJTAHwCty5OnODk4Hp2KNj1rsFqrUUjFVFiegMmFosRQaDnqeH+LRTwiM7SnGoaNwJIuVJfkhgUoD/j2uPJ0mUNh61Z3KmH+3km4hGoyNbq1Y2hXrdR1cpEIERQlGggMDyMdTiJ6gW51YmQJHIROENoZ6IfsyWserzx8z92cUfFZepOb8/r29dQ36O7oO/69snQULDn3XnUWh4oHHYYpwBuICDhKWJ4mlwXtLZA4f3ig1T5C4icrm3uJ3KPNkYCgUu5WiEzRTdiA2q/HwLb0tr59sbQ0NDAk96jDJUgXMeiYCP+cdqBCUzDJejSXzaVLYmSkCt8ddjas/I6+l9m/RT7S5cGk1ocd25N6IKBbe108mRoYGBo4N+Xxt5i+wUu4fUnQOMCVXli3GHgxryCsayPkNwlt436MiKrx/frAownEtme3MiObzcvGz/bnqV7sRH18MRwFplLPbsxgBq/HDiovdi+NQxhPTAeDUTpuYkdwHGGhPDgFC8rha+dwNSnb5JSYnraHxndvnUrqwxnLp2akTfjdAf6BLVzGthOq9UhKgP//gjLLJYqB0IMg3pgPBAFFk5wTx3uQ8b11xDupWqz9NVrsJD25HxEmp6extOsticnRyMTo2OX3TMutDVvWjlu0szogW3DAP6Rtx5j1ULl8GBy1J8QJIdAsX1wWD4uhr56KaKW/h0Uo8N+//j4uH978tbkaCCeHUpe4uDy5rzfOHYAcE8Mo4Ofm7iH5j7l3OeQlm402uVKs5nP5fKVdq1QSGv9qL5C2ptkkPODjQfGI5EAmHlmOj56MnbZjW/ZzfkJS90A/HwXAhsksgED+HW6KXgvabwJJjnsbQfw0LYIqDsDNdbQzWDykmqgPW+fMeGfiLeog2eHTAle+Y1jPyTq8UkyOYLcST+rbvL2rUx8NtO6mUwm93r+llyeotrW990Px6u7u7un9aqpb9D41awi/mhhy+djwZEopVB4mt125tatmXg4kx1LJsd63wFVvT9voQaJb28gU7UcHGLbST9RfLKotZOxYDIKrh1LJMYDo6OZycnJTDicuTmSHBtL9oxP2ol/IuG39txPZE52l5bOMyeWvofm/ugnjk8UtZYNgran/dFAIkbNHKNaPHxn9CagDo6d9/rF44HEhN8hiHvtPGM7OADvWpxdC5GfZpPBJE9jGjX00VE9qs2MjoCZj/W+r/VPQQ5P0ICMr2s8XMWAXq1uOICfXNmtUz8goePgWHBMjEJFbHj3KFj5TDx+J6yAGYC+uR75SH0yl/TTw1NMU6+Cvk+r207cc//XXzgfLc+eJ4Po3OPjeN6qQdVQ3XcyytjYSDAYHHvePYWre3NzAfPIGIp7++7i0t3q9skAiAX86u//3k20JwhbmQgkEoh6fHwU1T0ZDodn/CNg5Cg97uz8bCgYVChiHTiU4Hf1EhxAO2LbFd8EvatoPwLssZHYOFQGVN2Ae3sFg/mdO5ERtHLI4CPdR164OTc3NhwAghqYmKDAh0/WkKlmhwYcGp+7wttC95RnkMHmxiTa5kLckMQwmKOZh6MQ1YKo8R4c/XhuLjjnm9Yrk+FpZC731pbW7m6bJdn1jekqWnmQ030b4lokEKDBHNQ9E2bwOYAeTHafdn46B/pO+h0MPZxd2l26u72NkG2FD+xdO9p2fDMZnAtK/qhfP0s7EhnNbE/qZj7MAWT08LFk94Whx8HgwNiciJAReQBCe2vN6LENDDhMPdij0Xhlor5BlY5Yp2ePR2hUywDumXAU3Bs+IIf3uHF7LTk3ABcmYBOXidGNpaW1bAZLMgfwgZNrFtqe7aE6eaOpmcCoBoX3baruOOAO6pJ807V3cgyRAWTEgj08PHp3CXuL1SFT4TrwXp3lq5J/orrHBIBsuDeYOR6UDN59Z5gfgaiGhclYsruDHqMbgCMoFvB45mRp95TitoAj9oGB68XayjRax+hqQp2igrpvgbohmvvFEZq9MZXtdR32bzrugZvKsGnr09mlJWQuHbivm8L/AH3PJWMGMR+PBKASu2VEtQS1cihPwcHvdcUdOteB37SAD09U1xaX1qo4eTDgUvjQdVK4XKZhze+oSPRgDlEtLiWTFBaC707Y5McUNuC2gVfXQN9ZO6AbLj5wvRR+jKhG9Pv9RP2A21J3fIIBM0/SPJYc665vT40aRHAAgdNwPjE8eRdKshO3g9OQPncVt3zvJTJlJkY4D2DDgXr3nW/C8Sg3R2M5BuxeBF2bMz0cxB/wD/unR08A9/loZ2AbGghewR3fe4uM9bVomTk9yh9wZzLD43pU0yN297jmkd8EbeADCrjL9Oj5Ljh4a9Jl6Chzb/oM7XKRkwNBLpGgsAOUmoN3fxOemODH5ozkDZnsSQ+imdZhGxofG5mYvlPfBaZKmUsn8OsU2QA4FJsi5m6w8lG9rXYnPBEO8GNGEQoe3IOnerDjMuYAnsyu3J7Z30PGlu0I6NewDi88DnIxXB7uN9qJdzLDw4Jh5rrKe898PAZ6j/SGAh8Lbu8fwMeei7EZyINP+rdJ4mMllMYzCdqv0MzjYObxgJi0UANluyQJgYtTh8BsBleoenv/4MXB/vb2xgU737tOEd0tjVt4kv5MfDjBjdn6TiYvM9ECAJ/ToSfP/3hWxBtgHNzu4uDB6+XgbqncDs9k4n4Fy+4xU93nl8/3pJvP6/f23tx/+oymu8b6wf7++tBQp6UH+7Vo/rPkVTgTngpwQYckPzSHDwUt3vXD8t/i4e2V9Yu4+36c2KfI2SrQD2VkLOiw8wuHJ35QCqszd5Q5dIC5OQP22Ny1xq1+NzscFZM0ORl2nv2Mac32ajgcvwloB8D3aTy/5nbuef/9sAIpyYCN0yXPPyMgqa/o+fRzVOdBhD03dL1xqzOrUcq+KHIstz7LPtV5elT58E3D1oNzzWvXXXRLY3ZV0YEHKfAe5PxDUlg17psyoue5J9d+EcC/ZsPRAYobc9m9z+WXW6v6wfzh8Pxx7elXX4v1n4v8bnZ2CojnAE4bnH/+Asn9WeNWOavd7yN3/aT4r/eNn+gdmR933+7+UaLNmLjfXT9qfon8848/ap2n93+SpA2Fz858sTH9NeQsbgC/muMRr06OdI33vAfYf620Z8N3QN9/lcD2xUR+O5sJ35n9118qsH0RaYOPz7695lzta8jZanz27Ydf9t8nobfvruQwzP/Jx8r/AxovshCPKsB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1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07819" y="260648"/>
            <a:ext cx="189186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  <a:latin typeface="Verdana" pitchFamily="34" charset="0"/>
                <a:cs typeface="Arial" pitchFamily="34" charset="0"/>
              </a:rPr>
              <a:t>Objetivo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7819" y="1746452"/>
            <a:ext cx="8612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Através das informações extraídas podemos gerar gráficos gerenciais, tais como: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Quantidade de pedidos por data, hora ou período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Quantidade de pedidos por origem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Quantidade de produtos pedidos por data ou período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Clientes que mais pedem determinados produtos</a:t>
            </a:r>
          </a:p>
        </p:txBody>
      </p:sp>
      <p:sp>
        <p:nvSpPr>
          <p:cNvPr id="3" name="AutoShape 4" descr="data:image/png;base64,iVBORw0KGgoAAAANSUhEUgAAAPgAAADLCAMAAAB04a46AAABg1BMVEX///+EAAD39/eMEQCMAACsEBGMBwCFAACBAACtFxh6AACIAAB+AAD2//pjCAeECABrBwdyBQqmAAKXBQh0Fhn/9vdYEQ97Eg///v6lCgV7CAt5EQhnEAd3CABcBQaEAAajBhFyLCx0JydtKSlgAABlBQ5vAABWGBliIyOZAABUAACrAABeAADd3uDjMjLy9vfMzMzXOjtdIyLy7OzOxMJ9NDVPAADwZ2O9LjOhLizkzMxsIB7OOzhdKSju29uILzCYIR+VQEO9JCWcYmShVVbAbm6bbmzYu7t6IiDf0tLiTE7kWFjSra3bNja/hoasfHyPJCatP0HHnJyHSEeMQT2WMTFAAADkLi/VwMCycnHzbG2XWVmKGBr9h4fahoa7pqTCTVDBXF7bsK/nqarSjInKAwb2kJKwKimvi4rvyMm0TVDCPj3HdHWTUFLsmpyKOjV+S0r2VFPCs7PuQ0bfYWG0XVyggYH21dX6XV2RZmWrMDDLfHzuubmvmJeRbmy8Uk/Za2tIfdiwAAAgAElEQVR4nO1di18aZ9ZmJqPzOjPIRYERhUmMEvHG2lGbgB1BiYhBQJQGIq2J6VYSv2wS26SN3ez2T//OeeeOYC6boN3fHmNEQXyfObfnnPcyHs//5H/yP7kOwoZUlKKqS0i+6gH1Q9TjUrn5pl4VOZ7nGSKKrWquWSsVtKse2NcTWU2X81UOwYoix3GDIDdABvF7hmnVm2k1dNWD/PKi1e7XQccilxwUbwwacsMpIsPXm7X/Ks3L6fI9iec50OzgoO9GbxkUCeGahf8SvcvHeZETb9zw+Xw3uiiaig+fNIQT8zX1qgf9n4tWaxFALXZB21NEUHv6qgf+n4nWVJhPgWwJqv2va/FamfskTXeoPVe6agCfJ2qZEcF5Pxu5TxSrT/+CWi/V+d6gBgdphP8w9L1//sVoXfo5GfRdzFyDPIPJvFVfz+Vy9XoL2RvPXXIBRGbv2VVj+QSRS4rYoTzAIEqter4M7FS1REsf15rPs4xIeoLnuCd/GVKj5qUOHIM8EfPlgtbdbrV0qVmViNgd+Q0++OdfI6+Xsoxb28hFj1UdtLfjxbL+Y9lbrOUVqTt2Hzf0zz5j+Bwp80mXshn+TeESjXnpJ8IPaeUsw3RFPjj353WP76E8ueGIaoMkh/zzo0Pzs2aru9ZH7l7vIKfmnCrjmWrpE90zpDU58YbvYkZIzj29xpkt3eLMEcNXrl5gP+NN1LLSxeD5ZPDxtY1xgNsx0tZnF1nqfYV35QUo6USfGDy9poktDdnbVLjIN/VRfp59pvWMOHgD2zMiLWYZUQxuXEtHL7RsLYGV/2ceKZeqBDwdEevAFWS5weDxFxrsFxTNise+G1Lzo43S25nZTVFzPGDl+UFe1OGD+MauH/K0Yvm32KIFpbcz9X6qDZQ4BuoUxcYN34zN/fRlxvulRIW4Zlg6X+2tbllOAUMHUVVW/uCFSNcZkdEVrgsYQPB6IZfz0g0jsPGbbFfdymrjqJmv8oxEhXD1fLvUuDzws/dFH2+pWxQZkReDc0+/DobPkiaPxJLaebkbFjVdydWJxEBSwliF7uqDh7wC9Vra/oULF0wuc6BznuFMERluLFj4mlA+SWpW2pXKnc/JHrlRgeKLYOcBshJvZ6hBkeN4ntQrDVkHfdFS5JKEL+c5W0aCQ9elFVkQQYc6bnefTPZin3WdkMFBH+P0Vesxx/l4Eajte61XgC+0QM9O4NzI3Nz1KFnUOngiYh+Uaq4nAIja3iYwcIXnLUcVedG0d0MkXmRa7a7uDjaQFkS8QLaIybHn1wL5IfEZ5KqEhu14RmsLDKgLPFtRHAp3iyiOcICMEbomf4j9WlXkXMDFkbG9a1CxFKRBDrj14CBfll3Gypaq/CAgphGNV3if2As8D68CO9iudC9q0h3AeW4sefVERq1yevghFbcWtBcSoyBuAM5xhlX79KlSCGqM7eaWkGqjq6sXGI4XOdGBP5i88gCX5+nwFSFvqcvrhUtQizDIOJ1hiSL3MQz8Y4wLMNjhvnxTxd/vxF7CKUfOATwZ3LviIrUg6Hojimsg7CbDKRSrPViewsWLAabNMFw3EcnL5W5prUZcuDlubOxC4uyrqMAqqdqUhvkjVHd6HefCu+AC8CC82O1JKgon1Do9HcntffhV5y+NJK/W2EsEFSiKpO38aVGhFNsNiQEOo1Rz+Xw+V1d4Qpgu4PVgsdklZKu5jgg3krxKYw8pIqNAriJ550+PJBsHEGw0eUnJl0tpW5WsVijTZjp4AE3sTlD8epfEpokdNjSSvP/V8fWUMo++yotWQcZCWDqzA5o+VNLKl7SLmYpVG806cZEy89de4vt16L3UCXyEu7JWlAZlI4MUxWKqMNiSQEQTNqpSql+ysiVUyAuEhkBnFISUXrwY4podvjHC3b8qGtOUAPUIEfOyx+KQZwzns0co8jlstXbJzWY5LmvNVmeEFzmyfjF0QSDtQD5yRfFNrRJKTojj7wOzdnprq/QBVi3D88U8ETtZKV+9GLoKUqexP//CiD5SanrO4iv2j9ItOjZR4Qg8p5Q/srGezlGGwjkKb2594cLLmhA1nbliRLwa5toyxqiZc4EsW7d1wkut9Mf12cDq1bIkMm6Owr+w/cEQrdUR/7ncVZRpNV0/vKMWrZiVM4AgzU+aR0nXO5Oa2LwQGWqC69qII+IVLJRh8/oYWqo1+VuylAbktPbRIVd/ofaGODgPlu3SBVRy1nVxRDF5BSovEgpStDmz6gg+FwfdW2gR75XlJpI5AzxECciERfcLvcAU9c6VCXxE7H9gb+qcc92Kvt6mbvuDMOToxYagLHdvq1nPgyVzUM3xxgQKtlfXO0M7m+fwCQRutDGaXwrPRwutr0RiKlz2NCQdOBZhJRui16wy04VaudKsVNo1q6vsvAy0liX4nnaHQip7Qu5IcUx8ZhGPHQxA/jUxdhNIqopIeEnHgO21dUvfUqFz0YdWyjOCINHClCGC1NpE8G5MeBVKULr5BnXoaPViw/USeNe61aOlL+M7+nxfX4C1EagUc9YPaobn8YN8uSMPFaEecSqS9zESqVc6PJjFJSFlkfdRoS/0Od7fkBJDFY1P0nXBYv5zJuE/X9QqBUIMX4ZMTNkXqIEhutt5jSfk9AtJHDRWKBsTCnB9fCKR8m7oXpyDaTKS74a+0BnhCx0NayCuvE+kl0bXvMj0N7xpQLXgT9vRp0woIviouzKMusUYOtTXdxhKp9+Jvk0VOSvgsTxDzUsI+IbxKwT+gjsgljnFfJICJ/0Nb2XGHVPVdZEOxOdj0lb9AVGtsc2IXdY4Wusmqmfg6SnZmm8DlfL6mgD8D35TQr9xBgyN0d/OvJqM0EfYHk+OmhuUJ4Z6a8SAB2He0pDMViTuxo3LdiWIZAuUbrXj0V8LeAnt35FUd6CUm6Lu3/pLFJ/Qz7JcbdE/zVmBJQLjALfzUeM3B8puSdwl6tYVJ+VVfbIJQcFXL9tkTFT4v9gZtkvEd8O+mj6f0M+4XiJgjINixdRUKWaMQ492+k/ZdeZSbdNxiyM80Twh3XBk6h6hls+G5fO13BqV1aojZPh8UWGzj7S1TK+6xUvlJq8Pg8tR1ckAxMtucvrUsY+O371yb/CGvhAQjVY0emzI7eglK4nO68XUOsJbU3S+VzR6gd99PYECBf+mpQvNXPjDW1QVEpN0w1CKDycSeCAwuE6bIYTXf2qs4wKPiah6CWpGuLwTmfjSlall4E4um4km+pfQQlUEKuZMTdSIoZxDc4xez3vxhs9YjA/YeCXXPE7Tpdq1Zp3BVT2DZlzmfXwOk5bNetK8c3Ej30Hf1KprFZwQ69/cgkrXHjJWMssbaxFjpsJlTxF+5ONRn7gMim+mqSPKdCepWnjDMDQf4vSCTxJ90iYGdNui88RSqM8ndczKsYecE/i4sP71ERtSoONiTJhqy3BcxcMaY1Rz4g2RMTItV1E9IfB7EC8bCrGsx6s1GcIYwosMT2qhEDV2mVZxBcmMXXjhRNbN/GvONZ8Q3QJ9c/IyTTiM3hWTjesANqnncBz6eyByNNUPimL9mcyChBAyazySQwURy3d9Qgl8X9BkXCBGgXtZb46zyJmokA5bT0vO4CcF/D2d/Ev3nzHT3hjMmhe6YsQixRwAuyBwgJsH7/WRfAi7cRQwxWyIrDaJ6GNERqETauTQK7Mp1kslJB8TuiHTp6+c2OqA48oQUsLf2fWQ2fTTP+7ff3P/CXze/7/y0+O0xmqlWqXZ3KTSbJZrhSLLfuqFOcRVThQRhWmoh8mHsPZGU62gdzO0FGmGZNaSUMiJ/A8JCg6O0WcSxYIcYkN0jhgYrFo3qk/6xrkOW647kftiiSP308/e0DoxSQUfjMAfkRKJRMzvTxjihw9h/bBdSn+Cn4ReYli1VgKoRr0klD36LnjvQpWATYg8mHHe43UAZ1nd3vX/6RyoKaRKnYG2LeCpsuTjRNGM+y5bDwGNcKrc73dNWXoKAHnEJYoigETxv0AgEDUkEAD8/sT2i0pa/bjaVq1jDiImVQSX48EmfVIRmQso2NMmIkN3WokHqmwDZS0v1yXFgrUTzghxQId04BgDIW44FvEyLlYqexrEzna+G4HEO+e45TedsAGkIBjQEXEigT+IxSj4KKKPbNY+hgxoLd7H+IhpYDWiN0R4llJO4NstXJWH7WIhbca1EBvqAj2EK6ZMnefUELUYisKLzTd0cUAOtu4OU1pLtzEdeNQ/6TLX5higvck5cVPRwVO8xqMYvRABVH0iMdkufsjq03QxgJXNmnrBzed1rirLBcFUYs1joKV4VTaUYl3IPekoYwGXGpDm8UJRDtckvM8s3jmmA3idH/QZtA9czO93jThNnKZu4TaAI2DzkRB1SCyRePU+dSlwtDQsvI1v87w0CNjBHll9/UpZByJKVdWhXFZmVRWui0vlULiKVj7fxMskGwSuROCKGMyO6yg92Tzx2SL4592tnGPOBs5JMaETeW/xj7Yv8/YCAdrFSUZpweYgI+NiLrQATEZqzuAmpGTnMTZV2IpKMbLeLjpxy2rWIjKMoNLXG1pVOLOt6PPFSu75pCYzaFNeAN6R6EucZeg+n6I41OpUdFfoicPly4CD93Hmch91HSxfFJlo2qMn4aKhQ25dtew6VNwk4AC4eDlScdgBG6oJJm6RnJnA6eWzmueDg1Lb0ZMFo6IMymxfSv6pDuCe4j1IYahvziddtHXL5C2JROnHOHwm/G972nsB3I/nWnrqwpWHuEyDqWowXGyVFiTqtjwpW2btWZaIYGpIyqVZGztESt3QFV6qeFh9HTu8kdyUxEFjwa/IdzTWasSnExx8XvLHzzqHqFbQ2pPJQSmqRJ0qpzjtR91ktNIryBUwS5MqTV4hOd0iHK5qWA/phg0pmKAwQtoj69C9y4qEPURBUWLYsYpodojDRrWZynMqa7ApjBSSgqfF6KudoOxz8vUS8Q3aTu6f7TJhVcqKoPVBAK1EIhED9vjHSGT0PasuLCxcVHxJUhReqZtmVc1mq9lqK6+GwLQhfjWz96hkn/2maem0pmm/vdnbu5fNZhXwLrwA4gvbCbwFy9YZfoG1Lbok2ewG+ABeRLtulXzmnII4CMCPLowRpJwVOVGJjI6ORgzoEUD1ETIeqdfzuXwu9+8nT3791iEPUODLji743c7rnZ01lKXFjaXTtSX6eGNow5Dz0/Pz85MRyiCo6ite1Yx7assKb1LDsWokLXA28Kpmhz0QDS6KNUPh88+/72qZ2n0+kIkg8s8T/6g/cG/Nlo2109O7hmxsnGycoGRRo1Sq1WoLPtdBJicnt7e3b92azEzezsxkwuFpQVCiaPWCI8DlbeBtD+s18am2JTB8C4F7TfFoGDBAn9QVfBNT7a7APZ6jqTvh8Ewmk7mty2Q3ueX46PgWPup7e/V6fd2WlcmVWyi3M4gJ33uGSsaQyckMcMFp/zA8/k5/yZ1VfyAqRBVF8gk1G3jZwic1kfpRAgM/p9TGWP1Lil6HeFSGE3GtrB4a/POVHsDbs5nMNxZcHG4naoDxAaHXwnGVLv7uLfjc399/9fLlywOQl+1SqdBogJNXhBY62fTq6nAggElU8JFD1eRwEKKt6JYHxCY4VmQcUnRNMarEaN9Qc/DHe2l8azYz882Moe5bDrltfIA4Qd4yPm6vmK9eyTkkfwgfTZRKuVwrP3+ey4E9NOm2KpVVqwrEPpHX2wdeb8qzCXlfkaLx1dVpAE3Dq29dSxnW7ilIJnKSgzrFUqtiBzeGLLsIjIqmYAOf7dVaP5rN3JmZcYK+/TECFg46fPXq1f7hVrkGAiosPEtrpTr1Y2wQwviKETA5IvGHtH0SCqmKMdYGLU3gMy8AjRAC4dXVOKURMYztFoED4JwFXLaBy3bQo8BDIRdwRwDwz17I44YUVu98E55xyjd3DJn5BuUOfMLP6FeQ776jn68KZ7oW1QV3FcAgwZZUihQJDI90xVjPyoZahsOeGYTVuyn4IJqHAfh0IBAbGUTOSIpGjneaOnNg9ylYOesE3mHqbuDxTuami7b1fXgmHL7TS76Df9+4P/C/O6u9rqO2joyvWjS/I2DbCrOfotboTa0bwK2Wa0WIZO9OfnOHAs9ubGQDUYWub4EwBv9qjGW1B0aXCpF7FMYN3IFcI07k/njHVLv+Z2sz36+uhofjiDH8CTLclntUKuy+gHzI+GsL6wwFvqLqbpha0Udlr1V47z9ZO8ncQeDTEUh/1ci4EsNOpe61ZbqoxPBxB413BjexqGd4M51JjueIf6oLx2ysfB+fhY/piYlhKubXrhI3PsLh+Py7hZ4V2mYiAa5q0CX2QAL9E5IxS8dNA7gZatny0i8b2Tto6vHWCSg8Aj6/Yi9cdEV1R+Hm1Kqiv7kZ94qCzwncfwG42p4F1KuQR/wTfr9/ioKLx/GzmwBkA/z87NtL2hGH2KmzWnx5CeO0lDHtra2rQzrUo5H2587SRuvWDGg8fG9jd6MK7FFwTBKwFRt40wbuIjBM1U1gCoLoBD7aOVb11Wo8PjsLyFHTPVV94QLMr2a6hwsTOEOAfb41gVMfVwLmr5wZdqj3+Z/uvF46Cdy+HZ8Nf99afLh7vu2TIKfZ68HUQ5u51RzAiw7gWL5Y+gbgJckBXJha6QBenEEjR+SzwwFQ+PDw1JT/IuzpTtjxlQ+cplYB41aEfxlKa+rABROLEXn4xBmq+zWYeWA/A8NY3V57uLs2GcD67NB+M23bhlBwAG84/JjkVVvfALwtcXYaF6beuZ1SuzULMUoH7qe4UcyvaO+GYQ9Px+2Pqdn5t92CpFOOsC1LtgzghQSQUJBNU4VGB4Zssumd35eGotPtxj68b2Z38eHde7ejCtAZxwLA5ZhFVEQtZPXkcOGqDbwJpZkDeNMJPNBZo7xbjSNuXUy8U+aD6a4yP7///sM95kZMAJ2/MKsJoKEEgl3CNLi2Abz15JfXG9nEqyN05Hri7uLu7nluFCNhycHCapZm+QNH6eKpOIKbVPawNpdl5UPHc3xsyr2OUo6jwg3ks7bCDd1PG/htm5/3+8Ovlj9mYmF5FAyMmBPyUFfyAph6wnTy5QSFvbf0emmDG92kh1uF2ieLD5dODibjfimXdvZM7eKMVLyObJZ3Ai9h2WJxOvWAc9Tq/vmOVTDt1VkKPYy2Hp/SAU/ZRu+Uqan5qan22fLHTSapL4iEetO/Yw/QycEGjMQte3ISE63e/f3bjZuJFePwH+2nh4u7d+vb2wf/cm8c1qp2f7ngwK1VbdxMTANOETIV7jHbVbrG/ZOdo25s7s9gSMcLMPPdyuQURa0DB2/GaK77NVyXzFbjQ55ti7wpoVubm65KiBvImLVhrFAFdX+7s6GMbhUNf3i6+3BxLVcBBtwxykbUxmD3ZVgZXN9Ah6soWKB45pNeTwOMwfBx3sfP73dRTbGhS7Goqlp7dD4O4KemTC2jwJWZfvX2ffGTJg7b4/hHzfWWxSojYfGRN1XJlu8++HZpQJncNMNOAXDfPe+yU1rN2aHNSV8gc5iUVVTcjI51hAWGF6WprQvvekHS5a39SchsU1OY5zIrr969ax8Ve1O0XtLYBo4qrBtJLwWZPBoNJBiz53f84NsHoO79TcGv+/2zpcXdtfPKxfkptmxhEGmot8C1GJuc0djmAJ53MtbY7KWcwxJVK6IsHx0t46kkn7cEVl0hhCGmk4MGMJEnYlX6buxPO6DuaGYTz+BdR0tKPwDmcjffZV6u1rJUN5in9mBgc3bcCNNwA3eWL3xi+OK2na8mqco24JbM1T8LoHKsNRNIz7U/HzzYyI7u57N0lvpQ9WgbENhO8tqFo1/YgqPmzhp+oIOrSCJvOcG6cwqClTUnmSX+fq5z85ztY0AjplPXfEoUE9oh63n267c7Q0rm0MDNcbnCE8C9sdfFztu2gzPWnAEFp74UCRGN2Ib0xYbt9Rw5LV3q2X75KrJwCCmMtxZVN1rU2JXE+58ePIIkNnlU1HduEF70new+BNwXe/7FZsths3Ur8FG+aluCyAgll6WzTSd9kWb7usWUbUd4RiJmHE+9WEfc1fXT3yGq+Q/THro4ADdjiUMPFxfX7l3Ye6e2cy1eBAgKRW9v6qETxS8ccZtRXJbOqnWHwpVEpo+wQRqjCqZykyyeRcDUM893Hu2ckEwFdcC2eNwhzYzsYkmWP3JPyKQah7yiNzB06Iqt8BArF12NhqZrbtmz7CzUeX+vDutXktSKhOHWrLIWDgQhcgLJ+2ZsxXDmBt0jJt4Fpnqem/Rn3p7pZEb2qI32QYxQxOghEXxkeQIFd+jy4rRrTt1sdOi4hfmP511fRiow5CiJWYVJrr7xLUbzLVN1oSbuVzhfBEOv51tMbMq/8q6y1axsbb3KmGEZGR8kxggp230JnGMUHM5PcinWweFDqaqjFucT+/0+OOAMuTRvnZFQOP3926WhyORLx2EuTT56DnZOcfNR/xTWskDy4YFgR3OJRIjYtEZPweUYCzgwszNPyqnwArGAiwyJ93sXkmf5EBciiy8MzvILRLWRwHa9JWxZyNn393YXF5f2XigikQgWCYEoo2BLJOooMsBh8i7cUInbswUMqauyE7i8RQbNZyHTdeszfmWpEcWnMNKyB2jWr7/8sjGk3FpviXxUOJLNJYNPEfd5rkpw3l8HroDqh/1RParpyGKO8zzRm1WBc1akNbeHqxJjt6P5RJ9DGx2jPuyXHvbpL6+XTqLb+wctBiePIsuyQTuhMlm6m6uD4RLAi8AFIkFtGKCB0QC27qjO9chG7KvCM1X3EjFXf4JhRvsd2lD0Gkl4/yOoOxu9VSoTRiG8IIlVfRGPCsRl9zRXl3DpiwGcEPwaAEvXsREBGLpNOeGKedqSZCDHtXJ8zeM1LZ2aw0uCSdKM6YeXjO+riVaFTC3sLYK6W5ktoOSKKImYmrEnGkqpvz6EwHavppYVifDUtQExL/n9w2DwusaFesmTsnDjumX5THCUZVCquriLa74Jk/glS5S+ojQFsb7x+vXuzcB2TU2l0OuJD4ELm17W8ycwttPzshqStTeSIFFNB6KSQIObAD8hUquspVJWgUiBFbdFXMNmQoulO9bFrdvAeSK+6u/+SlM0Jbv2eudEGX1nlI15RuEpZ5ea7I9/hwR+Xtb1pNXW/dj/CUA0pBbPSIKQr6UQrb5rQX8DWa3qi/rMdNV0sfSU54g4NC76P64S/+ISevLL77s3oysV1WgLqYzoM5rs90HfS6dNtPkQDcaFrVcz/pggxPAKRNbztSL4LF28T1tpRsg+IKJiK5wcuFk6qx6IDuBX4+EeT/rP1zsbSuAw31LNGd8SofxbISMPkbk818wRh9SFheWzs1Kp1m5vtY9wuayONeXI0bJ6gHHQgawhu9a+emqMS+FXEdI96k+/AFUTVjbrhGzaI5MYAnW6Agl8d22vYaNSF/62vPy3hRQ+wC8dksK12sVR3VwUgtePEUit43WqwDiYj3AFORz8eweo2knioFmFkluf+sFRynnMRcra4kMIbDXgmqZGHcCXlxc6cbPYOy1sc4otPl7Ku9d4Y6YznUCUeJK4grNQ2B8XHy0N+PyVskCAfjNCyktxw2deUqJLYOdLp/nWW9aDxhy6ANztuim4Oh61kmAknwM5n1PdCvc0cHWbFdOlrqv6vq5ov377+91sbKXGeiKoYIlsGa4MCHPCCdr56ZucIuWKnq4a74hZAGrhBfGJvA0bDEfD3Tk2bQuxB05DJy/6n8qOdx4tDfkChxhbCsDVOIXgBK8J8QQr0b039RZPpFhzwfNB4F6P2hawMhcc+o6kvaz7VW1cSWpFtkTfDzUL/WPnwW42umKccFORJIWIJJpGqw6xKe8xJrK7+Zy+MkZab6e8OnCQBf0KuIHL6tE6nugJjIQmcQLxkUiFlNvDPQ1HLct0nBnYDwEzhySWODC5gxplcMaQrGAyB199toEMPY89f8WEDspZKC5Tjaco8AWMeZjEge+pRweEwXVxFBECh6KPHMuhkMvF1XW70Q6lzYs+Rzb52dLvSzejGcfEXwP0LYAKDqkatTVk6Ht5LFnREyUIv5K02SiiqS+Aqp0axzmuLWzB6N03a5ct00q7+6osdqMcFJ4X+1yGy38uvl4cSbx03SKhSai2YrjMPnWKPdXzdtlpl1CxSS/ftc/QxWVd4zQwqWftfSjF8JeB8OFlojYiStULuD21mJOzkT73XY53X/+ywfsrHXv4D+ioGakts48p7iZwuAij/xTnQ3hFkhLAVPcrR41lIHBg9WftzaoQc/YUUeGUvQh5Ve7EfQRBgDHiHl3s209Rf/zl96UTZfJ950yQphBFAoWQoz8oQ8+DJad+y0kCY/PPKC1LE7jTa3R0VAAbkMyWui2KICqCUO7gLVizmVSYAuc7t1x+XXm288uD3ZHEqy4EGTcTKODpwNAXd0/3qKF62BqRCG+stuV14AEoRmMJfyLQgZgqnPaaCZh5J6GVi9tYo+u1C88rfT0HJPTjLlDz6Gj3+93UBFHgyciiztDpaEOst3iIyPVwHQgYzcYoPAoEhE7YUIQTiBUEKj22Q+PywrrLLPp6vNNvO7//vnYzsd7j/gXg5pzU2gCmenpa82IGTmHDMVRTYiI1d8ECLlHgUidwqkuhXrgQzYHUrROet4t0Kd+/U0lDT5ce7QwpgUpPGwsBRcfJ4LXTJquTb8QOPK1WlXA5umCYetQnjePXC8AJEUiuxJr9Ndva5eK6AFwWSgLdPaR6/3D/9ufrR0s3pZXLTiNUXw6BnS+d3m+2XfumPVqNCFCrUuBo4qDxYX/U1VinwKVWSb2g7lRILlaJxd95n0Ja/TsD5KeHj3YGWv4Xl4eUJxDYFk/fNGPSFuuKTt5QKY+L84eHhwO4MyNALwDaLc466qgFfrPAumHrju45ixoMEBszoiJG+oZb+/PBo6WTyPaF08uaMnAAAAzZSURBVL/d8tPfIZGtPSlXeSmW09xxOcUWyyujU5DIozEhRn3cWPVJVS21cjWN9aRSzm4MdZcUW9PnFg3gQHb6hvt48dGvG1n/wQfuyoK4d5f2yjkBMhsZLXlSHdgXGm9fjSYSCdB9Ahd9EwpZSEjVSkmTO1+ue3lK3ZJ4nc/6sJfnY0i/jiNVH+/8sDQQney529KQAuBeXHr8x6EAUYrhJeLaOMtiaQLV2XL6rNzMH0xmMtvb1fWXB/lmuaCx3k7IlhRXeJ89fQiPpH7dFOd46YdHuzcTl0Y1lOIGZS5NDWe9iYjrgg7SHmd1ZZTjCykPq6aXG+mipqn0HMqeqHFFFOFt0PCvX+d4aU8e/IDreDY/RJRCOu7nmkfNC4bvEn9TcxiwUY7T6myBfmUvGLcbd2M/4axKFF6S+tRFf7b26Ie1m9HtD94JPPSYBrbnaIeAXATiTuh5AUcujXcCvxR2qB0lrg13Aqn2x85Df+7+/GCAG37xwTDKvqG4H+txR64JROJ47I8TIdfwGop1AFf/9iHgHvaoKrkpDi/l+kPQn+2Auoei213v4mUL8uqf/v4QcZdNwyjQzgJdncdLhwUd+UIn8N6G7mFLBxKum3QCl/pzCin7484Pfw4kE/uXW5d2tLW/8iqJpcnp/9lXKP0SuxA4buSqh0eyN2QBX0jppt6ts67DVo/yOJ8I5AYBU4IOYa3SF56aXnv089JNZfTSezKG0q/C8fnh4fgJGvp910srYKicHuTA6NfbRRWjuq7pTh93s5ZieVtyLmri4QJw5GV/3PunxZ8fbdyECvSyq/zs1Tyijodb2Hp47I4EcpoHhuIj5i7T6OZRcUHXOD2EwKlxo56hDbjSZjTmimkKLzKcvRz8q0p659t/oLoPL5uR0/a/9w9PhAF5dHdxce3JBULFliUdgbE9JeZfqQB4Ve00dSRoLN47pFjLxQRJFN3VC7D5an/Y2tPdH39Yy0ZHL4tq7PsM7mDK4Gr/DShFH+91uUF4oS7Q8gPDM0digcSUf2WzvWyoXE156Pk+dJJYXX6/eSDovSg3bijR+6Nude3Xn3cGFP+ry+7KULwVH45Ph+PDE/7wyeLu7uP1k7kuXiGXtiGnUyC4FRE7bgm/X4ocvHvbPjprNBrLjcbZUbvyoirFBLsjo69sFWlsI1KfvPvp0j9+3r0ZuTyq1cJTAHwCty5OnODk4Hp2KNj1rsFqrUUjFVFiegMmFosRQaDnqeH+LRTwiM7SnGoaNwJIuVJfkhgUoD/j2uPJ0mUNh61Z3KmH+3km4hGoyNbq1Y2hXrdR1cpEIERQlGggMDyMdTiJ6gW51YmQJHIROENoZ6IfsyWserzx8z92cUfFZepOb8/r29dQ36O7oO/69snQULDn3XnUWh4oHHYYpwBuICDhKWJ4mlwXtLZA4f3ig1T5C4icrm3uJ3KPNkYCgUu5WiEzRTdiA2q/HwLb0tr59sbQ0NDAk96jDJUgXMeiYCP+cdqBCUzDJejSXzaVLYmSkCt8ddjas/I6+l9m/RT7S5cGk1ocd25N6IKBbe108mRoYGBo4N+Xxt5i+wUu4fUnQOMCVXli3GHgxryCsayPkNwlt436MiKrx/frAownEtme3MiObzcvGz/bnqV7sRH18MRwFplLPbsxgBq/HDiovdi+NQxhPTAeDUTpuYkdwHGGhPDgFC8rha+dwNSnb5JSYnraHxndvnUrqwxnLp2akTfjdAf6BLVzGthOq9UhKgP//gjLLJYqB0IMg3pgPBAFFk5wTx3uQ8b11xDupWqz9NVrsJD25HxEmp6extOsticnRyMTo2OX3TMutDVvWjlu0szogW3DAP6Rtx5j1ULl8GBy1J8QJIdAsX1wWD4uhr56KaKW/h0Uo8N+//j4uH978tbkaCCeHUpe4uDy5rzfOHYAcE8Mo4Ofm7iH5j7l3OeQlm402uVKs5nP5fKVdq1QSGv9qL5C2ptkkPODjQfGI5EAmHlmOj56MnbZjW/ZzfkJS90A/HwXAhsksgED+HW6KXgvabwJJjnsbQfw0LYIqDsDNdbQzWDykmqgPW+fMeGfiLeog2eHTAle+Y1jPyTq8UkyOYLcST+rbvL2rUx8NtO6mUwm93r+llyeotrW990Px6u7u7un9aqpb9D41awi/mhhy+djwZEopVB4mt125tatmXg4kx1LJsd63wFVvT9voQaJb28gU7UcHGLbST9RfLKotZOxYDIKrh1LJMYDo6OZycnJTDicuTmSHBtL9oxP2ol/IuG39txPZE52l5bOMyeWvofm/ugnjk8UtZYNgran/dFAIkbNHKNaPHxn9CagDo6d9/rF44HEhN8hiHvtPGM7OADvWpxdC5GfZpPBJE9jGjX00VE9qs2MjoCZj/W+r/VPQQ5P0ICMr2s8XMWAXq1uOICfXNmtUz8goePgWHBMjEJFbHj3KFj5TDx+J6yAGYC+uR75SH0yl/TTw1NMU6+Cvk+r207cc//XXzgfLc+eJ4Po3OPjeN6qQdVQ3XcyytjYSDAYHHvePYWre3NzAfPIGIp7++7i0t3q9skAiAX86u//3k20JwhbmQgkEoh6fHwU1T0ZDodn/CNg5Cg97uz8bCgYVChiHTiU4Hf1EhxAO2LbFd8EvatoPwLssZHYOFQGVN2Ae3sFg/mdO5ERtHLI4CPdR164OTc3NhwAghqYmKDAh0/WkKlmhwYcGp+7wttC95RnkMHmxiTa5kLckMQwmKOZh6MQ1YKo8R4c/XhuLjjnm9Yrk+FpZC731pbW7m6bJdn1jekqWnmQ030b4lokEKDBHNQ9E2bwOYAeTHafdn46B/pO+h0MPZxd2l26u72NkG2FD+xdO9p2fDMZnAtK/qhfP0s7EhnNbE/qZj7MAWT08LFk94Whx8HgwNiciJAReQBCe2vN6LENDDhMPdij0Xhlor5BlY5Yp2ePR2hUywDumXAU3Bs+IIf3uHF7LTk3ABcmYBOXidGNpaW1bAZLMgfwgZNrFtqe7aE6eaOpmcCoBoX3baruOOAO6pJ807V3cgyRAWTEgj08PHp3CXuL1SFT4TrwXp3lq5J/orrHBIBsuDeYOR6UDN59Z5gfgaiGhclYsruDHqMbgCMoFvB45mRp95TitoAj9oGB68XayjRax+hqQp2igrpvgbohmvvFEZq9MZXtdR32bzrugZvKsGnr09mlJWQuHbivm8L/AH3PJWMGMR+PBKASu2VEtQS1cihPwcHvdcUdOteB37SAD09U1xaX1qo4eTDgUvjQdVK4XKZhze+oSPRgDlEtLiWTFBaC707Y5McUNuC2gVfXQN9ZO6AbLj5wvRR+jKhG9Pv9RP2A21J3fIIBM0/SPJYc665vT40aRHAAgdNwPjE8eRdKshO3g9OQPncVt3zvJTJlJkY4D2DDgXr3nW/C8Sg3R2M5BuxeBF2bMz0cxB/wD/unR08A9/loZ2AbGghewR3fe4uM9bVomTk9yh9wZzLD43pU0yN297jmkd8EbeADCrjL9Oj5Ljh4a9Jl6Chzb/oM7XKRkwNBLpGgsAOUmoN3fxOemODH5ozkDZnsSQ+imdZhGxofG5mYvlPfBaZKmUsn8OsU2QA4FJsi5m6w8lG9rXYnPBEO8GNGEQoe3IOnerDjMuYAnsyu3J7Z30PGlu0I6NewDi88DnIxXB7uN9qJdzLDw4Jh5rrKe898PAZ6j/SGAh8Lbu8fwMeei7EZyINP+rdJ4mMllMYzCdqv0MzjYObxgJi0UANluyQJgYtTh8BsBleoenv/4MXB/vb2xgU737tOEd0tjVt4kv5MfDjBjdn6TiYvM9ECAJ/ToSfP/3hWxBtgHNzu4uDB6+XgbqncDs9k4n4Fy+4xU93nl8/3pJvP6/f23tx/+oymu8b6wf7++tBQp6UH+7Vo/rPkVTgTngpwQYckPzSHDwUt3vXD8t/i4e2V9Yu4+36c2KfI2SrQD2VkLOiw8wuHJ35QCqszd5Q5dIC5OQP22Ny1xq1+NzscFZM0ORl2nv2Mac32ajgcvwloB8D3aTy/5nbuef/9sAIpyYCN0yXPPyMgqa/o+fRzVOdBhD03dL1xqzOrUcq+KHIstz7LPtV5elT58E3D1oNzzWvXXXRLY3ZV0YEHKfAe5PxDUlg17psyoue5J9d+EcC/ZsPRAYobc9m9z+WXW6v6wfzh8Pxx7elXX4v1n4v8bnZ2CojnAE4bnH/+Asn9WeNWOavd7yN3/aT4r/eNn+gdmR933+7+UaLNmLjfXT9qfon8848/ap2n93+SpA2Fz858sTH9NeQsbgC/muMRr06OdI33vAfYf620Z8N3QN9/lcD2xUR+O5sJ35n9118qsH0RaYOPz7695lzta8jZanz27Ydf9t8nobfvruQwzP/Jx8r/AxovshCPKsB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3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07819" y="260648"/>
            <a:ext cx="371127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  <a:latin typeface="Verdana" pitchFamily="34" charset="0"/>
                <a:cs typeface="Arial" pitchFamily="34" charset="0"/>
              </a:rPr>
              <a:t>Arquivos gerados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7819" y="1746452"/>
            <a:ext cx="86126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Os seguintes arquivos são gerados pela aplicação </a:t>
            </a:r>
            <a:r>
              <a:rPr lang="pt-BR" sz="2400" dirty="0" err="1"/>
              <a:t>spark</a:t>
            </a:r>
            <a:r>
              <a:rPr lang="pt-BR" sz="2400" dirty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Clientes (Cliente, Data, Origem)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Pedidos (Cliente, Data, Produto, Quantidade do produto)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Pedidos por data (Data, Quantidade de pedidos)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Pedidos por origem (Origem, Quantidade de pedidos)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Produtos por cliente e quantidade (Cliente, Produto, Quantidade do produto)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2400" dirty="0"/>
              <a:t>Produtos por quantidade (Quantidade do produto, Produto)</a:t>
            </a:r>
          </a:p>
        </p:txBody>
      </p:sp>
      <p:sp>
        <p:nvSpPr>
          <p:cNvPr id="3" name="AutoShape 4" descr="data:image/png;base64,iVBORw0KGgoAAAANSUhEUgAAAPgAAADLCAMAAAB04a46AAABg1BMVEX///+EAAD39/eMEQCMAACsEBGMBwCFAACBAACtFxh6AACIAAB+AAD2//pjCAeECABrBwdyBQqmAAKXBQh0Fhn/9vdYEQ97Eg///v6lCgV7CAt5EQhnEAd3CABcBQaEAAajBhFyLCx0JydtKSlgAABlBQ5vAABWGBliIyOZAABUAACrAABeAADd3uDjMjLy9vfMzMzXOjtdIyLy7OzOxMJ9NDVPAADwZ2O9LjOhLizkzMxsIB7OOzhdKSju29uILzCYIR+VQEO9JCWcYmShVVbAbm6bbmzYu7t6IiDf0tLiTE7kWFjSra3bNja/hoasfHyPJCatP0HHnJyHSEeMQT2WMTFAAADkLi/VwMCycnHzbG2XWVmKGBr9h4fahoa7pqTCTVDBXF7bsK/nqarSjInKAwb2kJKwKimvi4rvyMm0TVDCPj3HdHWTUFLsmpyKOjV+S0r2VFPCs7PuQ0bfYWG0XVyggYH21dX6XV2RZmWrMDDLfHzuubmvmJeRbmy8Uk/Za2tIfdiwAAAgAElEQVR4nO1di18aZ9ZmJqPzOjPIRYERhUmMEvHG2lGbgB1BiYhBQJQGIq2J6VYSv2wS26SN3ez2T//OeeeOYC6boN3fHmNEQXyfObfnnPcyHs//5H/yP7kOwoZUlKKqS0i+6gH1Q9TjUrn5pl4VOZ7nGSKKrWquWSsVtKse2NcTWU2X81UOwYoix3GDIDdABvF7hmnVm2k1dNWD/PKi1e7XQccilxwUbwwacsMpIsPXm7X/Ks3L6fI9iec50OzgoO9GbxkUCeGahf8SvcvHeZETb9zw+Xw3uiiaig+fNIQT8zX1qgf9n4tWaxFALXZB21NEUHv6qgf+n4nWVJhPgWwJqv2va/FamfskTXeoPVe6agCfJ2qZEcF5Pxu5TxSrT/+CWi/V+d6gBgdphP8w9L1//sVoXfo5GfRdzFyDPIPJvFVfz+Vy9XoL2RvPXXIBRGbv2VVj+QSRS4rYoTzAIEqter4M7FS1REsf15rPs4xIeoLnuCd/GVKj5qUOHIM8EfPlgtbdbrV0qVmViNgd+Q0++OdfI6+Xsoxb28hFj1UdtLfjxbL+Y9lbrOUVqTt2Hzf0zz5j+Bwp80mXshn+TeESjXnpJ8IPaeUsw3RFPjj353WP76E8ueGIaoMkh/zzo0Pzs2aru9ZH7l7vIKfmnCrjmWrpE90zpDU58YbvYkZIzj29xpkt3eLMEcNXrl5gP+NN1LLSxeD5ZPDxtY1xgNsx0tZnF1nqfYV35QUo6USfGDy9poktDdnbVLjIN/VRfp59pvWMOHgD2zMiLWYZUQxuXEtHL7RsLYGV/2ceKZeqBDwdEevAFWS5weDxFxrsFxTNise+G1Lzo43S25nZTVFzPGDl+UFe1OGD+MauH/K0Yvm32KIFpbcz9X6qDZQ4BuoUxcYN34zN/fRlxvulRIW4Zlg6X+2tbllOAUMHUVVW/uCFSNcZkdEVrgsYQPB6IZfz0g0jsPGbbFfdymrjqJmv8oxEhXD1fLvUuDzws/dFH2+pWxQZkReDc0+/DobPkiaPxJLaebkbFjVdydWJxEBSwliF7uqDh7wC9Vra/oULF0wuc6BznuFMERluLFj4mlA+SWpW2pXKnc/JHrlRgeKLYOcBshJvZ6hBkeN4ntQrDVkHfdFS5JKEL+c5W0aCQ9elFVkQQYc6bnefTPZin3WdkMFBH+P0Vesxx/l4Eajte61XgC+0QM9O4NzI3Nz1KFnUOngiYh+Uaq4nAIja3iYwcIXnLUcVedG0d0MkXmRa7a7uDjaQFkS8QLaIybHn1wL5IfEZ5KqEhu14RmsLDKgLPFtRHAp3iyiOcICMEbomf4j9WlXkXMDFkbG9a1CxFKRBDrj14CBfll3Gypaq/CAgphGNV3if2As8D68CO9iudC9q0h3AeW4sefVERq1yevghFbcWtBcSoyBuAM5xhlX79KlSCGqM7eaWkGqjq6sXGI4XOdGBP5i88gCX5+nwFSFvqcvrhUtQizDIOJ1hiSL3MQz8Y4wLMNjhvnxTxd/vxF7CKUfOATwZ3LviIrUg6Hojimsg7CbDKRSrPViewsWLAabNMFw3EcnL5W5prUZcuDlubOxC4uyrqMAqqdqUhvkjVHd6HefCu+AC8CC82O1JKgon1Do9HcntffhV5y+NJK/W2EsEFSiKpO38aVGhFNsNiQEOo1Rz+Xw+V1d4Qpgu4PVgsdklZKu5jgg3krxKYw8pIqNAriJ550+PJBsHEGw0eUnJl0tpW5WsVijTZjp4AE3sTlD8epfEpokdNjSSvP/V8fWUMo++yotWQcZCWDqzA5o+VNLKl7SLmYpVG806cZEy89de4vt16L3UCXyEu7JWlAZlI4MUxWKqMNiSQEQTNqpSql+ysiVUyAuEhkBnFISUXrwY4podvjHC3b8qGtOUAPUIEfOyx+KQZwzns0co8jlstXbJzWY5LmvNVmeEFzmyfjF0QSDtQD5yRfFNrRJKTojj7wOzdnprq/QBVi3D88U8ETtZKV+9GLoKUqexP//CiD5SanrO4iv2j9ItOjZR4Qg8p5Q/srGezlGGwjkKb2594cLLmhA1nbliRLwa5toyxqiZc4EsW7d1wkut9Mf12cDq1bIkMm6Owr+w/cEQrdUR/7ncVZRpNV0/vKMWrZiVM4AgzU+aR0nXO5Oa2LwQGWqC69qII+IVLJRh8/oYWqo1+VuylAbktPbRIVd/ofaGODgPlu3SBVRy1nVxRDF5BSovEgpStDmz6gg+FwfdW2gR75XlJpI5AzxECciERfcLvcAU9c6VCXxE7H9gb+qcc92Kvt6mbvuDMOToxYagLHdvq1nPgyVzUM3xxgQKtlfXO0M7m+fwCQRutDGaXwrPRwutr0RiKlz2NCQdOBZhJRui16wy04VaudKsVNo1q6vsvAy0liX4nnaHQip7Qu5IcUx8ZhGPHQxA/jUxdhNIqopIeEnHgO21dUvfUqFz0YdWyjOCINHClCGC1NpE8G5MeBVKULr5BnXoaPViw/USeNe61aOlL+M7+nxfX4C1EagUc9YPaobn8YN8uSMPFaEecSqS9zESqVc6PJjFJSFlkfdRoS/0Od7fkBJDFY1P0nXBYv5zJuE/X9QqBUIMX4ZMTNkXqIEhutt5jSfk9AtJHDRWKBsTCnB9fCKR8m7oXpyDaTKS74a+0BnhCx0NayCuvE+kl0bXvMj0N7xpQLXgT9vRp0woIviouzKMusUYOtTXdxhKp9+Jvk0VOSvgsTxDzUsI+IbxKwT+gjsgljnFfJICJ/0Nb2XGHVPVdZEOxOdj0lb9AVGtsc2IXdY4Wusmqmfg6SnZmm8DlfL6mgD8D35TQr9xBgyN0d/OvJqM0EfYHk+OmhuUJ4Z6a8SAB2He0pDMViTuxo3LdiWIZAuUbrXj0V8LeAnt35FUd6CUm6Lu3/pLFJ/Qz7JcbdE/zVmBJQLjALfzUeM3B8puSdwl6tYVJ+VVfbIJQcFXL9tkTFT4v9gZtkvEd8O+mj6f0M+4XiJgjINixdRUKWaMQ492+k/ZdeZSbdNxiyM80Twh3XBk6h6hls+G5fO13BqV1aojZPh8UWGzj7S1TK+6xUvlJq8Pg8tR1ckAxMtucvrUsY+O371yb/CGvhAQjVY0emzI7eglK4nO68XUOsJbU3S+VzR6gd99PYECBf+mpQvNXPjDW1QVEpN0w1CKDycSeCAwuE6bIYTXf2qs4wKPiah6CWpGuLwTmfjSlall4E4um4km+pfQQlUEKuZMTdSIoZxDc4xez3vxhs9YjA/YeCXXPE7Tpdq1Zp3BVT2DZlzmfXwOk5bNetK8c3Ej30Hf1KprFZwQ69/cgkrXHjJWMssbaxFjpsJlTxF+5ONRn7gMim+mqSPKdCepWnjDMDQf4vSCTxJ90iYGdNui88RSqM8ndczKsYecE/i4sP71ERtSoONiTJhqy3BcxcMaY1Rz4g2RMTItV1E9IfB7EC8bCrGsx6s1GcIYwosMT2qhEDV2mVZxBcmMXXjhRNbN/GvONZ8Q3QJ9c/IyTTiM3hWTjesANqnncBz6eyByNNUPimL9mcyChBAyazySQwURy3d9Qgl8X9BkXCBGgXtZb46zyJmokA5bT0vO4CcF/D2d/Ev3nzHT3hjMmhe6YsQixRwAuyBwgJsH7/WRfAi7cRQwxWyIrDaJ6GNERqETauTQK7Mp1kslJB8TuiHTp6+c2OqA48oQUsLf2fWQ2fTTP+7ff3P/CXze/7/y0+O0xmqlWqXZ3KTSbJZrhSLLfuqFOcRVThQRhWmoh8mHsPZGU62gdzO0FGmGZNaSUMiJ/A8JCg6O0WcSxYIcYkN0jhgYrFo3qk/6xrkOW647kftiiSP308/e0DoxSQUfjMAfkRKJRMzvTxjihw9h/bBdSn+Cn4ReYli1VgKoRr0klD36LnjvQpWATYg8mHHe43UAZ1nd3vX/6RyoKaRKnYG2LeCpsuTjRNGM+y5bDwGNcKrc73dNWXoKAHnEJYoigETxv0AgEDUkEAD8/sT2i0pa/bjaVq1jDiImVQSX48EmfVIRmQso2NMmIkN3WokHqmwDZS0v1yXFgrUTzghxQId04BgDIW44FvEyLlYqexrEzna+G4HEO+e45TedsAGkIBjQEXEigT+IxSj4KKKPbNY+hgxoLd7H+IhpYDWiN0R4llJO4NstXJWH7WIhbca1EBvqAj2EK6ZMnefUELUYisKLzTd0cUAOtu4OU1pLtzEdeNQ/6TLX5higvck5cVPRwVO8xqMYvRABVH0iMdkufsjq03QxgJXNmnrBzed1rirLBcFUYs1joKV4VTaUYl3IPekoYwGXGpDm8UJRDtckvM8s3jmmA3idH/QZtA9czO93jThNnKZu4TaAI2DzkRB1SCyRePU+dSlwtDQsvI1v87w0CNjBHll9/UpZByJKVdWhXFZmVRWui0vlULiKVj7fxMskGwSuROCKGMyO6yg92Tzx2SL4592tnGPOBs5JMaETeW/xj7Yv8/YCAdrFSUZpweYgI+NiLrQATEZqzuAmpGTnMTZV2IpKMbLeLjpxy2rWIjKMoNLXG1pVOLOt6PPFSu75pCYzaFNeAN6R6EucZeg+n6I41OpUdFfoicPly4CD93Hmch91HSxfFJlo2qMn4aKhQ25dtew6VNwk4AC4eDlScdgBG6oJJm6RnJnA6eWzmueDg1Lb0ZMFo6IMymxfSv6pDuCe4j1IYahvziddtHXL5C2JROnHOHwm/G972nsB3I/nWnrqwpWHuEyDqWowXGyVFiTqtjwpW2btWZaIYGpIyqVZGztESt3QFV6qeFh9HTu8kdyUxEFjwa/IdzTWasSnExx8XvLHzzqHqFbQ2pPJQSmqRJ0qpzjtR91ktNIryBUwS5MqTV4hOd0iHK5qWA/phg0pmKAwQtoj69C9y4qEPURBUWLYsYpodojDRrWZynMqa7ApjBSSgqfF6KudoOxz8vUS8Q3aTu6f7TJhVcqKoPVBAK1EIhED9vjHSGT0PasuLCxcVHxJUhReqZtmVc1mq9lqK6+GwLQhfjWz96hkn/2maem0pmm/vdnbu5fNZhXwLrwA4gvbCbwFy9YZfoG1Lbok2ewG+ABeRLtulXzmnII4CMCPLowRpJwVOVGJjI6ORgzoEUD1ETIeqdfzuXwu9+8nT3791iEPUODLji743c7rnZ01lKXFjaXTtSX6eGNow5Dz0/Pz85MRyiCo6ite1Yx7assKb1LDsWokLXA28Kpmhz0QDS6KNUPh88+/72qZ2n0+kIkg8s8T/6g/cG/Nlo2109O7hmxsnGycoGRRo1Sq1WoLPtdBJicnt7e3b92azEzezsxkwuFpQVCiaPWCI8DlbeBtD+s18am2JTB8C4F7TfFoGDBAn9QVfBNT7a7APZ6jqTvh8Ewmk7mty2Q3ueX46PgWPup7e/V6fd2WlcmVWyi3M4gJ33uGSsaQyckMcMFp/zA8/k5/yZ1VfyAqRBVF8gk1G3jZwic1kfpRAgM/p9TGWP1Lil6HeFSGE3GtrB4a/POVHsDbs5nMNxZcHG4naoDxAaHXwnGVLv7uLfjc399/9fLlywOQl+1SqdBogJNXhBY62fTq6nAggElU8JFD1eRwEKKt6JYHxCY4VmQcUnRNMarEaN9Qc/DHe2l8azYz882Moe5bDrltfIA4Qd4yPm6vmK9eyTkkfwgfTZRKuVwrP3+ey4E9NOm2KpVVqwrEPpHX2wdeb8qzCXlfkaLx1dVpAE3Dq29dSxnW7ilIJnKSgzrFUqtiBzeGLLsIjIqmYAOf7dVaP5rN3JmZcYK+/TECFg46fPXq1f7hVrkGAiosPEtrpTr1Y2wQwviKETA5IvGHtH0SCqmKMdYGLU3gMy8AjRAC4dXVOKURMYztFoED4JwFXLaBy3bQo8BDIRdwRwDwz17I44YUVu98E55xyjd3DJn5BuUOfMLP6FeQ776jn68KZ7oW1QV3FcAgwZZUihQJDI90xVjPyoZahsOeGYTVuyn4IJqHAfh0IBAbGUTOSIpGjneaOnNg9ylYOesE3mHqbuDxTuami7b1fXgmHL7TS76Df9+4P/C/O6u9rqO2joyvWjS/I2DbCrOfotboTa0bwK2Wa0WIZO9OfnOHAs9ubGQDUYWub4EwBv9qjGW1B0aXCpF7FMYN3IFcI07k/njHVLv+Z2sz36+uhofjiDH8CTLclntUKuy+gHzI+GsL6wwFvqLqbpha0Udlr1V47z9ZO8ncQeDTEUh/1ci4EsNOpe61ZbqoxPBxB413BjexqGd4M51JjueIf6oLx2ysfB+fhY/piYlhKubXrhI3PsLh+Py7hZ4V2mYiAa5q0CX2QAL9E5IxS8dNA7gZatny0i8b2Tto6vHWCSg8Aj6/Yi9cdEV1R+Hm1Kqiv7kZ94qCzwncfwG42p4F1KuQR/wTfr9/ioKLx/GzmwBkA/z87NtL2hGH2KmzWnx5CeO0lDHtra2rQzrUo5H2587SRuvWDGg8fG9jd6MK7FFwTBKwFRt40wbuIjBM1U1gCoLoBD7aOVb11Wo8PjsLyFHTPVV94QLMr2a6hwsTOEOAfb41gVMfVwLmr5wZdqj3+Z/uvF46Cdy+HZ8Nf99afLh7vu2TIKfZ68HUQ5u51RzAiw7gWL5Y+gbgJckBXJha6QBenEEjR+SzwwFQ+PDw1JT/IuzpTtjxlQ+cplYB41aEfxlKa+rABROLEXn4xBmq+zWYeWA/A8NY3V57uLs2GcD67NB+M23bhlBwAG84/JjkVVvfALwtcXYaF6beuZ1SuzULMUoH7qe4UcyvaO+GYQ9Px+2Pqdn5t92CpFOOsC1LtgzghQSQUJBNU4VGB4Zssumd35eGotPtxj68b2Z38eHde7ejCtAZxwLA5ZhFVEQtZPXkcOGqDbwJpZkDeNMJPNBZo7xbjSNuXUy8U+aD6a4yP7///sM95kZMAJ2/MKsJoKEEgl3CNLi2Abz15JfXG9nEqyN05Hri7uLu7nluFCNhycHCapZm+QNH6eKpOIKbVPawNpdl5UPHc3xsyr2OUo6jwg3ks7bCDd1PG/htm5/3+8Ovlj9mYmF5FAyMmBPyUFfyAph6wnTy5QSFvbf0emmDG92kh1uF2ieLD5dODibjfimXdvZM7eKMVLyObJZ3Ai9h2WJxOvWAc9Tq/vmOVTDt1VkKPYy2Hp/SAU/ZRu+Uqan5qan22fLHTSapL4iEetO/Yw/QycEGjMQte3ISE63e/f3bjZuJFePwH+2nh4u7d+vb2wf/cm8c1qp2f7ngwK1VbdxMTANOETIV7jHbVbrG/ZOdo25s7s9gSMcLMPPdyuQURa0DB2/GaK77NVyXzFbjQ55ti7wpoVubm65KiBvImLVhrFAFdX+7s6GMbhUNf3i6+3BxLVcBBtwxykbUxmD3ZVgZXN9Ah6soWKB45pNeTwOMwfBx3sfP73dRTbGhS7Goqlp7dD4O4KemTC2jwJWZfvX2ffGTJg7b4/hHzfWWxSojYfGRN1XJlu8++HZpQJncNMNOAXDfPe+yU1rN2aHNSV8gc5iUVVTcjI51hAWGF6WprQvvekHS5a39SchsU1OY5zIrr969ax8Ve1O0XtLYBo4qrBtJLwWZPBoNJBiz53f84NsHoO79TcGv+/2zpcXdtfPKxfkptmxhEGmot8C1GJuc0djmAJ53MtbY7KWcwxJVK6IsHx0t46kkn7cEVl0hhCGmk4MGMJEnYlX6buxPO6DuaGYTz+BdR0tKPwDmcjffZV6u1rJUN5in9mBgc3bcCNNwA3eWL3xi+OK2na8mqco24JbM1T8LoHKsNRNIz7U/HzzYyI7u57N0lvpQ9WgbENhO8tqFo1/YgqPmzhp+oIOrSCJvOcG6cwqClTUnmSX+fq5z85ztY0AjplPXfEoUE9oh63n267c7Q0rm0MDNcbnCE8C9sdfFztu2gzPWnAEFp74UCRGN2Ib0xYbt9Rw5LV3q2X75KrJwCCmMtxZVN1rU2JXE+58ePIIkNnlU1HduEF70new+BNwXe/7FZsths3Ur8FG+aluCyAgll6WzTSd9kWb7usWUbUd4RiJmHE+9WEfc1fXT3yGq+Q/THro4ADdjiUMPFxfX7l3Ye6e2cy1eBAgKRW9v6qETxS8ccZtRXJbOqnWHwpVEpo+wQRqjCqZykyyeRcDUM893Hu2ckEwFdcC2eNwhzYzsYkmWP3JPyKQah7yiNzB06Iqt8BArF12NhqZrbtmz7CzUeX+vDutXktSKhOHWrLIWDgQhcgLJ+2ZsxXDmBt0jJt4Fpnqem/Rn3p7pZEb2qI32QYxQxOghEXxkeQIFd+jy4rRrTt1sdOi4hfmP511fRiow5CiJWYVJrr7xLUbzLVN1oSbuVzhfBEOv51tMbMq/8q6y1axsbb3KmGEZGR8kxggp230JnGMUHM5PcinWweFDqaqjFucT+/0+OOAMuTRvnZFQOP3926WhyORLx2EuTT56DnZOcfNR/xTWskDy4YFgR3OJRIjYtEZPweUYCzgwszNPyqnwArGAiwyJ93sXkmf5EBciiy8MzvILRLWRwHa9JWxZyNn393YXF5f2XigikQgWCYEoo2BLJOooMsBh8i7cUInbswUMqauyE7i8RQbNZyHTdeszfmWpEcWnMNKyB2jWr7/8sjGk3FpviXxUOJLNJYNPEfd5rkpw3l8HroDqh/1RParpyGKO8zzRm1WBc1akNbeHqxJjt6P5RJ9DGx2jPuyXHvbpL6+XTqLb+wctBiePIsuyQTuhMlm6m6uD4RLAi8AFIkFtGKCB0QC27qjO9chG7KvCM1X3EjFXf4JhRvsd2lD0Gkl4/yOoOxu9VSoTRiG8IIlVfRGPCsRl9zRXl3DpiwGcEPwaAEvXsREBGLpNOeGKedqSZCDHtXJ8zeM1LZ2aw0uCSdKM6YeXjO+riVaFTC3sLYK6W5ktoOSKKImYmrEnGkqpvz6EwHavppYVifDUtQExL/n9w2DwusaFesmTsnDjumX5THCUZVCquriLa74Jk/glS5S+ojQFsb7x+vXuzcB2TU2l0OuJD4ELm17W8ycwttPzshqStTeSIFFNB6KSQIObAD8hUquspVJWgUiBFbdFXMNmQoulO9bFrdvAeSK+6u/+SlM0Jbv2eudEGX1nlI15RuEpZ5ea7I9/hwR+Xtb1pNXW/dj/CUA0pBbPSIKQr6UQrb5rQX8DWa3qi/rMdNV0sfSU54g4NC76P64S/+ISevLL77s3oysV1WgLqYzoM5rs90HfS6dNtPkQDcaFrVcz/pggxPAKRNbztSL4LF28T1tpRsg+IKJiK5wcuFk6qx6IDuBX4+EeT/rP1zsbSuAw31LNGd8SofxbISMPkbk818wRh9SFheWzs1Kp1m5vtY9wuayONeXI0bJ6gHHQgawhu9a+emqMS+FXEdI96k+/AFUTVjbrhGzaI5MYAnW6Agl8d22vYaNSF/62vPy3hRQ+wC8dksK12sVR3VwUgtePEUit43WqwDiYj3AFORz8eweo2knioFmFkluf+sFRynnMRcra4kMIbDXgmqZGHcCXlxc6cbPYOy1sc4otPl7Ku9d4Y6YznUCUeJK4grNQ2B8XHy0N+PyVskCAfjNCyktxw2deUqJLYOdLp/nWW9aDxhy6ANztuim4Oh61kmAknwM5n1PdCvc0cHWbFdOlrqv6vq5ov377+91sbKXGeiKoYIlsGa4MCHPCCdr56ZucIuWKnq4a74hZAGrhBfGJvA0bDEfD3Tk2bQuxB05DJy/6n8qOdx4tDfkChxhbCsDVOIXgBK8J8QQr0b039RZPpFhzwfNB4F6P2hawMhcc+o6kvaz7VW1cSWpFtkTfDzUL/WPnwW42umKccFORJIWIJJpGqw6xKe8xJrK7+Zy+MkZab6e8OnCQBf0KuIHL6tE6nugJjIQmcQLxkUiFlNvDPQ1HLct0nBnYDwEzhySWODC5gxplcMaQrGAyB199toEMPY89f8WEDspZKC5Tjaco8AWMeZjEge+pRweEwXVxFBECh6KPHMuhkMvF1XW70Q6lzYs+Rzb52dLvSzejGcfEXwP0LYAKDqkatTVk6Ht5LFnREyUIv5K02SiiqS+Aqp0axzmuLWzB6N03a5ct00q7+6osdqMcFJ4X+1yGy38uvl4cSbx03SKhSai2YrjMPnWKPdXzdtlpl1CxSS/ftc/QxWVd4zQwqWftfSjF8JeB8OFlojYiStULuD21mJOzkT73XY53X/+ywfsrHXv4D+ioGakts48p7iZwuAij/xTnQ3hFkhLAVPcrR41lIHBg9WftzaoQc/YUUeGUvQh5Ve7EfQRBgDHiHl3s209Rf/zl96UTZfJ950yQphBFAoWQoz8oQ8+DJad+y0kCY/PPKC1LE7jTa3R0VAAbkMyWui2KICqCUO7gLVizmVSYAuc7t1x+XXm288uD3ZHEqy4EGTcTKODpwNAXd0/3qKF62BqRCG+stuV14AEoRmMJfyLQgZgqnPaaCZh5J6GVi9tYo+u1C88rfT0HJPTjLlDz6Gj3+93UBFHgyciiztDpaEOst3iIyPVwHQgYzcYoPAoEhE7YUIQTiBUEKj22Q+PywrrLLPp6vNNvO7//vnYzsd7j/gXg5pzU2gCmenpa82IGTmHDMVRTYiI1d8ECLlHgUidwqkuhXrgQzYHUrROet4t0Kd+/U0lDT5ce7QwpgUpPGwsBRcfJ4LXTJquTb8QOPK1WlXA5umCYetQnjePXC8AJEUiuxJr9Ndva5eK6AFwWSgLdPaR6/3D/9ufrR0s3pZXLTiNUXw6BnS+d3m+2XfumPVqNCFCrUuBo4qDxYX/U1VinwKVWSb2g7lRILlaJxd95n0Ja/TsD5KeHj3YGWv4Xl4eUJxDYFk/fNGPSFuuKTt5QKY+L84eHhwO4MyNALwDaLc466qgFfrPAumHrju45ixoMEBszoiJG+oZb+/PBo6WTyPaF08uaMnAAAAzZSURBVL/d8tPfIZGtPSlXeSmW09xxOcUWyyujU5DIozEhRn3cWPVJVS21cjWN9aRSzm4MdZcUW9PnFg3gQHb6hvt48dGvG1n/wQfuyoK4d5f2yjkBMhsZLXlSHdgXGm9fjSYSCdB9Ahd9EwpZSEjVSkmTO1+ue3lK3ZJ4nc/6sJfnY0i/jiNVH+/8sDQQney529KQAuBeXHr8x6EAUYrhJeLaOMtiaQLV2XL6rNzMH0xmMtvb1fWXB/lmuaCx3k7IlhRXeJ89fQiPpH7dFOd46YdHuzcTl0Y1lOIGZS5NDWe9iYjrgg7SHmd1ZZTjCykPq6aXG+mipqn0HMqeqHFFFOFt0PCvX+d4aU8e/IDreDY/RJRCOu7nmkfNC4bvEn9TcxiwUY7T6myBfmUvGLcbd2M/4axKFF6S+tRFf7b26Ie1m9HtD94JPPSYBrbnaIeAXATiTuh5AUcujXcCvxR2qB0lrg13Aqn2x85Df+7+/GCAG37xwTDKvqG4H+txR64JROJ47I8TIdfwGop1AFf/9iHgHvaoKrkpDi/l+kPQn+2Auoei213v4mUL8uqf/v4QcZdNwyjQzgJdncdLhwUd+UIn8N6G7mFLBxKum3QCl/pzCin7484Pfw4kE/uXW5d2tLW/8iqJpcnp/9lXKP0SuxA4buSqh0eyN2QBX0jppt6ts67DVo/yOJ8I5AYBU4IOYa3SF56aXnv089JNZfTSezKG0q/C8fnh4fgJGvp910srYKicHuTA6NfbRRWjuq7pTh93s5ZieVtyLmri4QJw5GV/3PunxZ8fbdyECvSyq/zs1Tyijodb2Hp47I4EcpoHhuIj5i7T6OZRcUHXOD2EwKlxo56hDbjSZjTmimkKLzKcvRz8q0p659t/oLoPL5uR0/a/9w9PhAF5dHdxce3JBULFliUdgbE9JeZfqQB4Ve00dSRoLN47pFjLxQRJFN3VC7D5an/Y2tPdH39Yy0ZHL4tq7PsM7mDK4Gr/DShFH+91uUF4oS7Q8gPDM0digcSUf2WzvWyoXE156Pk+dJJYXX6/eSDovSg3bijR+6Nude3Xn3cGFP+ry+7KULwVH45Ph+PDE/7wyeLu7uP1k7kuXiGXtiGnUyC4FRE7bgm/X4ocvHvbPjprNBrLjcbZUbvyoirFBLsjo69sFWlsI1KfvPvp0j9+3r0ZuTyq1cJTAHwCty5OnODk4Hp2KNj1rsFqrUUjFVFiegMmFosRQaDnqeH+LRTwiM7SnGoaNwJIuVJfkhgUoD/j2uPJ0mUNh61Z3KmH+3km4hGoyNbq1Y2hXrdR1cpEIERQlGggMDyMdTiJ6gW51YmQJHIROENoZ6IfsyWserzx8z92cUfFZepOb8/r29dQ36O7oO/69snQULDn3XnUWh4oHHYYpwBuICDhKWJ4mlwXtLZA4f3ig1T5C4icrm3uJ3KPNkYCgUu5WiEzRTdiA2q/HwLb0tr59sbQ0NDAk96jDJUgXMeiYCP+cdqBCUzDJejSXzaVLYmSkCt8ddjas/I6+l9m/RT7S5cGk1ocd25N6IKBbe108mRoYGBo4N+Xxt5i+wUu4fUnQOMCVXli3GHgxryCsayPkNwlt436MiKrx/frAownEtme3MiObzcvGz/bnqV7sRH18MRwFplLPbsxgBq/HDiovdi+NQxhPTAeDUTpuYkdwHGGhPDgFC8rha+dwNSnb5JSYnraHxndvnUrqwxnLp2akTfjdAf6BLVzGthOq9UhKgP//gjLLJYqB0IMg3pgPBAFFk5wTx3uQ8b11xDupWqz9NVrsJD25HxEmp6extOsticnRyMTo2OX3TMutDVvWjlu0szogW3DAP6Rtx5j1ULl8GBy1J8QJIdAsX1wWD4uhr56KaKW/h0Uo8N+//j4uH978tbkaCCeHUpe4uDy5rzfOHYAcE8Mo4Ofm7iH5j7l3OeQlm402uVKs5nP5fKVdq1QSGv9qL5C2ptkkPODjQfGI5EAmHlmOj56MnbZjW/ZzfkJS90A/HwXAhsksgED+HW6KXgvabwJJjnsbQfw0LYIqDsDNdbQzWDykmqgPW+fMeGfiLeog2eHTAle+Y1jPyTq8UkyOYLcST+rbvL2rUx8NtO6mUwm93r+llyeotrW990Px6u7u7un9aqpb9D41awi/mhhy+djwZEopVB4mt125tatmXg4kx1LJsd63wFVvT9voQaJb28gU7UcHGLbST9RfLKotZOxYDIKrh1LJMYDo6OZycnJTDicuTmSHBtL9oxP2ol/IuG39txPZE52l5bOMyeWvofm/ugnjk8UtZYNgran/dFAIkbNHKNaPHxn9CagDo6d9/rF44HEhN8hiHvtPGM7OADvWpxdC5GfZpPBJE9jGjX00VE9qs2MjoCZj/W+r/VPQQ5P0ICMr2s8XMWAXq1uOICfXNmtUz8goePgWHBMjEJFbHj3KFj5TDx+J6yAGYC+uR75SH0yl/TTw1NMU6+Cvk+r207cc//XXzgfLc+eJ4Po3OPjeN6qQdVQ3XcyytjYSDAYHHvePYWre3NzAfPIGIp7++7i0t3q9skAiAX86u//3k20JwhbmQgkEoh6fHwU1T0ZDodn/CNg5Cg97uz8bCgYVChiHTiU4Hf1EhxAO2LbFd8EvatoPwLssZHYOFQGVN2Ae3sFg/mdO5ERtHLI4CPdR164OTc3NhwAghqYmKDAh0/WkKlmhwYcGp+7wttC95RnkMHmxiTa5kLckMQwmKOZh6MQ1YKo8R4c/XhuLjjnm9Yrk+FpZC731pbW7m6bJdn1jekqWnmQ030b4lokEKDBHNQ9E2bwOYAeTHafdn46B/pO+h0MPZxd2l26u72NkG2FD+xdO9p2fDMZnAtK/qhfP0s7EhnNbE/qZj7MAWT08LFk94Whx8HgwNiciJAReQBCe2vN6LENDDhMPdij0Xhlor5BlY5Yp2ePR2hUywDumXAU3Bs+IIf3uHF7LTk3ABcmYBOXidGNpaW1bAZLMgfwgZNrFtqe7aE6eaOpmcCoBoX3baruOOAO6pJ807V3cgyRAWTEgj08PHp3CXuL1SFT4TrwXp3lq5J/orrHBIBsuDeYOR6UDN59Z5gfgaiGhclYsruDHqMbgCMoFvB45mRp95TitoAj9oGB68XayjRax+hqQp2igrpvgbohmvvFEZq9MZXtdR32bzrugZvKsGnr09mlJWQuHbivm8L/AH3PJWMGMR+PBKASu2VEtQS1cihPwcHvdcUdOteB37SAD09U1xaX1qo4eTDgUvjQdVK4XKZhze+oSPRgDlEtLiWTFBaC707Y5McUNuC2gVfXQN9ZO6AbLj5wvRR+jKhG9Pv9RP2A21J3fIIBM0/SPJYc665vT40aRHAAgdNwPjE8eRdKshO3g9OQPncVt3zvJTJlJkY4D2DDgXr3nW/C8Sg3R2M5BuxeBF2bMz0cxB/wD/unR08A9/loZ2AbGghewR3fe4uM9bVomTk9yh9wZzLD43pU0yN297jmkd8EbeADCrjL9Oj5Ljh4a9Jl6Chzb/oM7XKRkwNBLpGgsAOUmoN3fxOemODH5ozkDZnsSQ+imdZhGxofG5mYvlPfBaZKmUsn8OsU2QA4FJsi5m6w8lG9rXYnPBEO8GNGEQoe3IOnerDjMuYAnsyu3J7Z30PGlu0I6NewDi88DnIxXB7uN9qJdzLDw4Jh5rrKe898PAZ6j/SGAh8Lbu8fwMeei7EZyINP+rdJ4mMllMYzCdqv0MzjYObxgJi0UANluyQJgYtTh8BsBleoenv/4MXB/vb2xgU737tOEd0tjVt4kv5MfDjBjdn6TiYvM9ECAJ/ToSfP/3hWxBtgHNzu4uDB6+XgbqncDs9k4n4Fy+4xU93nl8/3pJvP6/f23tx/+oymu8b6wf7++tBQp6UH+7Vo/rPkVTgTngpwQYckPzSHDwUt3vXD8t/i4e2V9Yu4+36c2KfI2SrQD2VkLOiw8wuHJ35QCqszd5Q5dIC5OQP22Ny1xq1+NzscFZM0ORl2nv2Mac32ajgcvwloB8D3aTy/5nbuef/9sAIpyYCN0yXPPyMgqa/o+fRzVOdBhD03dL1xqzOrUcq+KHIstz7LPtV5elT58E3D1oNzzWvXXXRLY3ZV0YEHKfAe5PxDUlg17psyoue5J9d+EcC/ZsPRAYobc9m9z+WXW6v6wfzh8Pxx7elXX4v1n4v8bnZ2CojnAE4bnH/+Asn9WeNWOavd7yN3/aT4r/eNn+gdmR933+7+UaLNmLjfXT9qfon8848/ap2n93+SpA2Fz858sTH9NeQsbgC/muMRr06OdI33vAfYf620Z8N3QN9/lcD2xUR+O5sJ35n9118qsH0RaYOPz7695lzta8jZanz27Ydf9t8nobfvruQwzP/Jx8r/AxovshCPKsB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09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BE3AD-97CD-2542-A19D-05918AA1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800" b="1" dirty="0">
                <a:solidFill>
                  <a:srgbClr val="0070C0"/>
                </a:solidFill>
                <a:latin typeface="Verdana" pitchFamily="34" charset="0"/>
                <a:cs typeface="Arial" pitchFamily="34" charset="0"/>
              </a:rPr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3BC5E-6B4A-084C-9B46-C87707DB7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Leitura e prepara</a:t>
            </a:r>
            <a:r>
              <a:rPr lang="en-US" dirty="0" err="1"/>
              <a:t>ção</a:t>
            </a:r>
            <a:r>
              <a:rPr lang="en-US" dirty="0"/>
              <a:t> dos dados</a:t>
            </a:r>
          </a:p>
          <a:p>
            <a:pPr lvl="1"/>
            <a:r>
              <a:rPr lang="en-US" dirty="0"/>
              <a:t>Apache Spark</a:t>
            </a:r>
          </a:p>
          <a:p>
            <a:pPr lvl="1"/>
            <a:endParaRPr lang="en-US" dirty="0"/>
          </a:p>
          <a:p>
            <a:r>
              <a:rPr lang="en-US" dirty="0" err="1"/>
              <a:t>Aplicação</a:t>
            </a:r>
            <a:r>
              <a:rPr lang="en-US" dirty="0"/>
              <a:t> web:</a:t>
            </a:r>
          </a:p>
          <a:p>
            <a:pPr lvl="1"/>
            <a:r>
              <a:rPr lang="en-US" dirty="0"/>
              <a:t>Java 8</a:t>
            </a:r>
          </a:p>
          <a:p>
            <a:pPr lvl="1"/>
            <a:r>
              <a:rPr lang="en-US" dirty="0"/>
              <a:t>Servlet 3.0</a:t>
            </a:r>
          </a:p>
          <a:p>
            <a:pPr lvl="1"/>
            <a:r>
              <a:rPr lang="en-US" dirty="0"/>
              <a:t>Maven</a:t>
            </a:r>
          </a:p>
          <a:p>
            <a:pPr lvl="1"/>
            <a:r>
              <a:rPr lang="en-US" dirty="0"/>
              <a:t>Apache Tomcat</a:t>
            </a:r>
          </a:p>
          <a:p>
            <a:pPr lvl="1"/>
            <a:r>
              <a:rPr lang="en-US" dirty="0"/>
              <a:t>Ajax</a:t>
            </a:r>
          </a:p>
          <a:p>
            <a:pPr lvl="1"/>
            <a:r>
              <a:rPr lang="en-US" dirty="0"/>
              <a:t>Google Chart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0035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5199313C969B43BCC31D10D2D80B30" ma:contentTypeVersion="7" ma:contentTypeDescription="Crie um novo documento." ma:contentTypeScope="" ma:versionID="8b365e48b7169fabf017a27cf7e77c4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c785542646e77eb821d2b94b2254a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Tipo de Conteú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1B485F-9E24-4BB5-BAD7-9E813A87B8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26CB06-7ED6-441B-8280-D81693167D4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664DBD2-E89E-4D28-8893-1124311A9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12437</TotalTime>
  <Words>259</Words>
  <Application>Microsoft Macintosh PowerPoint</Application>
  <PresentationFormat>Apresentação na tela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Tecnologias utilizadas</vt:lpstr>
      <vt:lpstr>Apresentação do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</dc:creator>
  <cp:lastModifiedBy>Fabiano Heizer de Macedo</cp:lastModifiedBy>
  <cp:revision>783</cp:revision>
  <dcterms:created xsi:type="dcterms:W3CDTF">2011-05-04T12:06:15Z</dcterms:created>
  <dcterms:modified xsi:type="dcterms:W3CDTF">2018-03-21T01:48:23Z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0x0101009B5199313C969B43BCC31D10D2D80B30</vt:lpwstr>
  </property>
</Properties>
</file>