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3" r:id="rId7"/>
    <p:sldId id="271" r:id="rId8"/>
    <p:sldId id="272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092-5BB7-467D-A161-10E2A2FF1A0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3929-FE8E-450F-A42B-02A4BF81036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143932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Competitividade entre os 10 torneios mundiais de pontos corridos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>
                <a:solidFill>
                  <a:schemeClr val="tx1"/>
                </a:solidFill>
              </a:rPr>
              <a:t>Grupo: Danilo A. Caldeira Silva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>
                <a:solidFill>
                  <a:schemeClr val="tx1"/>
                </a:solidFill>
              </a:rPr>
              <a:t>	        Fabiano V. O. da C. Médice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 Fabrício Teixeira Coura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   Guilherme L. de Figueiredo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Normalidade – QQ </a:t>
            </a:r>
            <a:r>
              <a:rPr lang="pt-BR" dirty="0" err="1" smtClean="0"/>
              <a:t>Plot</a:t>
            </a:r>
            <a:endParaRPr lang="pt-BR" dirty="0"/>
          </a:p>
        </p:txBody>
      </p:sp>
      <p:pic>
        <p:nvPicPr>
          <p:cNvPr id="19458" name="Picture 2" descr="C:\Users\Texugão\Desktop\Planej. E Análise de Exp\Trabalho final2\QQ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Texugão\Desktop\Planej. E Análise de Exp\Trabalho final2\Dunne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532" y="3429000"/>
            <a:ext cx="5316626" cy="342902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- 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2894" y="1261249"/>
            <a:ext cx="4686296" cy="254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2910" y="1345156"/>
            <a:ext cx="7858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BR" dirty="0" smtClean="0"/>
              <a:t> Falhou-se em rejeitar a hipótese nula, sendo assim não apresenta diferença estatística entre as diferenças das 8 primeiras posições de cada campeonato.</a:t>
            </a:r>
            <a:br>
              <a:rPr lang="pt-BR" dirty="0" smtClean="0"/>
            </a:b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 Com os dados, acredita-se que as frases que afirmam que o campeonato brasileiro seja mais disputando que os demais sejam devido ao grande número de variabilidade dos times  em 1º e 2º lugar em comparação aos outros, conforme tabela abaixo.</a:t>
            </a:r>
            <a:endParaRPr lang="pt-BR" dirty="0"/>
          </a:p>
        </p:txBody>
      </p:sp>
      <p:pic>
        <p:nvPicPr>
          <p:cNvPr id="34819" name="Picture 3" descr="C:\Users\Texugão\Desktop\Planej. E Análise de Exp\Trabalho final2\WhatsApp Image 2018-12-03 at 15.10.12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443305"/>
            <a:ext cx="3657600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Trabalho</a:t>
            </a:r>
            <a:endParaRPr lang="pt-BR" dirty="0"/>
          </a:p>
        </p:txBody>
      </p:sp>
      <p:pic>
        <p:nvPicPr>
          <p:cNvPr id="35842" name="Picture 2" descr="C:\Users\Texugão\Desktop\Planej. E Análise de Exp\Trabalho final2\WhatsApp Image 2018-12-03 at 14.26.44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5857916" cy="381966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42910" y="1214422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Inserir os times no modelo e não só a classificação. </a:t>
            </a:r>
            <a:br>
              <a:rPr lang="pt-BR" dirty="0" smtClean="0"/>
            </a:br>
            <a:r>
              <a:rPr lang="pt-BR" dirty="0" smtClean="0"/>
              <a:t>Exemplo: Portugal - Primeira Liga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42910" y="5854503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Pegar todos os times de todos os campeonatos e tratar por um teste de tamanho de amostras diferente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onde surgiu a idéia?</a:t>
            </a:r>
            <a:endParaRPr lang="pt-BR" dirty="0"/>
          </a:p>
        </p:txBody>
      </p:sp>
      <p:pic>
        <p:nvPicPr>
          <p:cNvPr id="10242" name="Picture 2" descr="C:\Users\Texugão\Desktop\Planej. E Análise de Exp\Trabalho final2\WhatsApp Image 2018-12-03 at 11.51.00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4014120" cy="1214446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1406" y="2928934"/>
            <a:ext cx="450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https://www.mg.superesportes.com.br/app/noticias/futebol/</a:t>
            </a:r>
            <a:br>
              <a:rPr lang="pt-BR" sz="1200" dirty="0" smtClean="0"/>
            </a:br>
            <a:r>
              <a:rPr lang="pt-BR" sz="1200" dirty="0" smtClean="0"/>
              <a:t>futebol-internacional/2017/05/27/</a:t>
            </a:r>
            <a:r>
              <a:rPr lang="pt-BR" sz="1200" dirty="0" err="1" smtClean="0"/>
              <a:t>noticia_futebol_internacional</a:t>
            </a:r>
            <a:r>
              <a:rPr lang="pt-BR" sz="1200" dirty="0" smtClean="0"/>
              <a:t>,</a:t>
            </a:r>
            <a:br>
              <a:rPr lang="pt-BR" sz="1200" dirty="0" smtClean="0"/>
            </a:br>
            <a:r>
              <a:rPr lang="pt-BR" sz="1200" dirty="0" smtClean="0"/>
              <a:t>404260/comparado-a-ligas-da-europa-brasileirao-confirma-ser-o-mais-dificil.shtml</a:t>
            </a:r>
            <a:endParaRPr lang="pt-BR" sz="1200" dirty="0"/>
          </a:p>
        </p:txBody>
      </p:sp>
      <p:pic>
        <p:nvPicPr>
          <p:cNvPr id="10243" name="Picture 3" descr="C:\Users\Texugão\Desktop\Planej. E Análise de Exp\Trabalho final2\WhatsApp Image 2018-12-03 at 11.52.1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40642"/>
            <a:ext cx="4504448" cy="1188292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572000" y="2928934"/>
            <a:ext cx="4643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https://www.cbf.com.br/futebol-brasileiro/noticias/campeonato</a:t>
            </a:r>
            <a:br>
              <a:rPr lang="pt-BR" sz="1200" dirty="0" smtClean="0"/>
            </a:br>
            <a:r>
              <a:rPr lang="pt-BR" sz="1200" dirty="0" smtClean="0"/>
              <a:t>-</a:t>
            </a:r>
            <a:r>
              <a:rPr lang="pt-BR" sz="1200" dirty="0" err="1" smtClean="0"/>
              <a:t>brasileiro-serie</a:t>
            </a:r>
            <a:r>
              <a:rPr lang="pt-BR" sz="1200" dirty="0" smtClean="0"/>
              <a:t>-a/o-</a:t>
            </a:r>
            <a:r>
              <a:rPr lang="pt-BR" sz="1200" dirty="0" err="1" smtClean="0"/>
              <a:t>campeonato-mais-dificil-do-mundo</a:t>
            </a:r>
            <a:endParaRPr lang="pt-BR" sz="1200" dirty="0"/>
          </a:p>
        </p:txBody>
      </p:sp>
      <p:pic>
        <p:nvPicPr>
          <p:cNvPr id="10244" name="Picture 4" descr="C:\Users\Texugão\Desktop\Planej. E Análise de Exp\Trabalho final2\WhatsApp Image 2018-12-03 at 11.53.12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70" y="4608748"/>
            <a:ext cx="4398092" cy="963392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71406" y="56819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https://esportes.estadao.com.br/noticias/futebol,brasileirao-o-campeonato-mais-equilibrado-do-mundo,70001777734</a:t>
            </a:r>
            <a:endParaRPr lang="pt-BR" sz="1200" dirty="0"/>
          </a:p>
        </p:txBody>
      </p:sp>
      <p:pic>
        <p:nvPicPr>
          <p:cNvPr id="10245" name="Picture 5" descr="C:\Users\Texugão\Desktop\Planej. E Análise de Exp\Trabalho final2\WhatsApp Image 2018-12-03 at 12.01.23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14752"/>
            <a:ext cx="4429156" cy="1884846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4643438" y="5680545"/>
            <a:ext cx="4572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http://www.espn.com.br/video/363833_cuca-o-campeonato-brasileiro-e-muito-mais-dificil-do-que-os-campeonatos-europeus</a:t>
            </a:r>
            <a:endParaRPr lang="pt-B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dos maiores torneios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48239"/>
            <a:ext cx="6715172" cy="522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Texugão\Desktop\Pinta\Untitled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718" y="203184"/>
            <a:ext cx="7262564" cy="644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dos Dados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369102"/>
            <a:ext cx="5572164" cy="49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Dados</a:t>
            </a:r>
            <a:endParaRPr lang="pt-BR" dirty="0"/>
          </a:p>
        </p:txBody>
      </p:sp>
      <p:pic>
        <p:nvPicPr>
          <p:cNvPr id="7170" name="Picture 2" descr="C:\Users\Texugão\Desktop\Planej. E Análise de Exp\Trabalho final2\94374416-78d6-4cf4-8ffc-21cd70981ed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412" y="1654156"/>
            <a:ext cx="8787176" cy="484667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42844" y="1273718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Exemplo: Portugal - Primeira Liga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Médias dos dados por posição</a:t>
            </a:r>
            <a:endParaRPr lang="pt-BR" dirty="0"/>
          </a:p>
        </p:txBody>
      </p:sp>
      <p:pic>
        <p:nvPicPr>
          <p:cNvPr id="4100" name="Picture 4" descr="C:\Users\Texugão\Desktop\Planej. E Análise de Exp\Trabalho final2\Média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das diferenças entre posição</a:t>
            </a:r>
            <a:endParaRPr lang="pt-BR" dirty="0"/>
          </a:p>
        </p:txBody>
      </p:sp>
      <p:pic>
        <p:nvPicPr>
          <p:cNvPr id="5123" name="Picture 3" descr="C:\Users\Texugão\Desktop\Planej. E Análise de Exp\Trabalho final2\Diferença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Estatístico</a:t>
            </a:r>
            <a:endParaRPr lang="pt-BR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481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28098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00570"/>
            <a:ext cx="5105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5715016"/>
            <a:ext cx="6267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1285860"/>
            <a:ext cx="3500462" cy="697246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357298"/>
            <a:ext cx="3843348" cy="428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141</Words>
  <Application>Microsoft Office PowerPoint</Application>
  <PresentationFormat>Apresentação na tela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Competitividade entre os 10 torneios mundiais de pontos corridos</vt:lpstr>
      <vt:lpstr>De onde surgiu a idéia?</vt:lpstr>
      <vt:lpstr>Relatório dos maiores torneios</vt:lpstr>
      <vt:lpstr>Slide 4</vt:lpstr>
      <vt:lpstr>Fonte dos Dados</vt:lpstr>
      <vt:lpstr>Tratamento dos Dados</vt:lpstr>
      <vt:lpstr>Médias dos dados por posição</vt:lpstr>
      <vt:lpstr>Média das diferenças entre posição</vt:lpstr>
      <vt:lpstr>Teste Estatístico</vt:lpstr>
      <vt:lpstr>Teste Normalidade – QQ Plot</vt:lpstr>
      <vt:lpstr>One vs All -  Dunnett</vt:lpstr>
      <vt:lpstr>Conclusão</vt:lpstr>
      <vt:lpstr>Sugestão de Trabalho</vt:lpstr>
    </vt:vector>
  </TitlesOfParts>
  <Company>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Médice</dc:creator>
  <cp:lastModifiedBy>Fabiano Médice</cp:lastModifiedBy>
  <cp:revision>30</cp:revision>
  <dcterms:created xsi:type="dcterms:W3CDTF">2018-12-03T11:45:29Z</dcterms:created>
  <dcterms:modified xsi:type="dcterms:W3CDTF">2018-12-03T17:32:46Z</dcterms:modified>
</cp:coreProperties>
</file>