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15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1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55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6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3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3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6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1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83" y="-381"/>
            <a:ext cx="4893275" cy="6855728"/>
          </a:xfrm>
        </p:spPr>
      </p:pic>
    </p:spTree>
    <p:extLst>
      <p:ext uri="{BB962C8B-B14F-4D97-AF65-F5344CB8AC3E}">
        <p14:creationId xmlns:p14="http://schemas.microsoft.com/office/powerpoint/2010/main" val="19603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XcTrack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impostazioni </a:t>
            </a:r>
            <a:r>
              <a:rPr lang="it-IT" dirty="0"/>
              <a:t>di base di </a:t>
            </a:r>
            <a:r>
              <a:rPr lang="it-IT" dirty="0" err="1"/>
              <a:t>XcTrack</a:t>
            </a:r>
            <a:r>
              <a:rPr lang="it-IT" dirty="0"/>
              <a:t> (menu preferenze,  importazione / esportazione configurazioni</a:t>
            </a:r>
            <a:r>
              <a:rPr lang="it-IT" dirty="0" smtClean="0"/>
              <a:t>)</a:t>
            </a:r>
          </a:p>
          <a:p>
            <a:r>
              <a:rPr lang="it-IT" dirty="0" smtClean="0"/>
              <a:t>impostazioni </a:t>
            </a:r>
            <a:r>
              <a:rPr lang="it-IT" dirty="0"/>
              <a:t>grafiche (menu personalizza</a:t>
            </a:r>
            <a:r>
              <a:rPr lang="it-IT" dirty="0" smtClean="0"/>
              <a:t>)</a:t>
            </a:r>
          </a:p>
          <a:p>
            <a:r>
              <a:rPr lang="it-IT" dirty="0" smtClean="0"/>
              <a:t>impostazione </a:t>
            </a:r>
            <a:r>
              <a:rPr lang="it-IT" dirty="0" err="1" smtClean="0"/>
              <a:t>waypoint</a:t>
            </a:r>
            <a:r>
              <a:rPr lang="it-IT" dirty="0" smtClean="0"/>
              <a:t> e </a:t>
            </a:r>
            <a:r>
              <a:rPr lang="it-IT" dirty="0"/>
              <a:t>task di gara </a:t>
            </a:r>
            <a:r>
              <a:rPr lang="it-IT" dirty="0" smtClean="0"/>
              <a:t> (uso </a:t>
            </a:r>
            <a:r>
              <a:rPr lang="it-IT" dirty="0" err="1" smtClean="0"/>
              <a:t>QrCode</a:t>
            </a:r>
            <a:r>
              <a:rPr lang="it-IT" dirty="0" smtClean="0"/>
              <a:t>)</a:t>
            </a:r>
          </a:p>
          <a:p>
            <a:r>
              <a:rPr lang="it-IT" dirty="0" smtClean="0"/>
              <a:t>impostazioni </a:t>
            </a:r>
            <a:r>
              <a:rPr lang="it-IT" dirty="0"/>
              <a:t>da esperto per vincere le </a:t>
            </a:r>
            <a:r>
              <a:rPr lang="it-IT" dirty="0" smtClean="0"/>
              <a:t>gare</a:t>
            </a:r>
          </a:p>
          <a:p>
            <a:r>
              <a:rPr lang="it-IT" dirty="0" smtClean="0"/>
              <a:t>varie </a:t>
            </a:r>
            <a:r>
              <a:rPr lang="it-IT" dirty="0"/>
              <a:t>ed </a:t>
            </a:r>
            <a:r>
              <a:rPr lang="it-IT" dirty="0" smtClean="0"/>
              <a:t>eventuali / </a:t>
            </a:r>
            <a:r>
              <a:rPr lang="it-IT" dirty="0"/>
              <a:t>sviluppo temi a richiesta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72" y="0"/>
            <a:ext cx="2792627" cy="1724307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impostazioni di base di XcTrack (menu preferenze,  importazione / esportazione configurazioni)</a:t>
            </a:r>
          </a:p>
          <a:p>
            <a:r>
              <a:rPr lang="it-IT" smtClean="0"/>
              <a:t>impostazioni grafiche (menu personalizza)</a:t>
            </a:r>
          </a:p>
          <a:p>
            <a:r>
              <a:rPr lang="it-IT" smtClean="0"/>
              <a:t>impostazione waypoint e task di gara  (uso QrCode)</a:t>
            </a:r>
          </a:p>
          <a:p>
            <a:r>
              <a:rPr lang="it-IT" smtClean="0"/>
              <a:t>impostazioni da esperto per vincere le gare</a:t>
            </a:r>
          </a:p>
          <a:p>
            <a:r>
              <a:rPr lang="it-IT" smtClean="0"/>
              <a:t>varie ed eventuali / sviluppo temi a richiesta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Videate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7" y="2241977"/>
            <a:ext cx="2024592" cy="4241372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70" y="61539"/>
            <a:ext cx="3468130" cy="214139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63" y="2234168"/>
            <a:ext cx="2035776" cy="42648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27" y="2249787"/>
            <a:ext cx="2028320" cy="42491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39" y="2241977"/>
            <a:ext cx="2028321" cy="424918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47" y="2249788"/>
            <a:ext cx="2028320" cy="42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Checklist</a:t>
            </a:r>
            <a:r>
              <a:rPr lang="it-IT" dirty="0" smtClean="0"/>
              <a:t> task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Cosa controllare in </a:t>
            </a:r>
            <a:r>
              <a:rPr lang="it-IT" dirty="0" err="1" smtClean="0"/>
              <a:t>XcTrack</a:t>
            </a:r>
            <a:r>
              <a:rPr lang="it-IT" dirty="0" smtClean="0"/>
              <a:t> per la task di gara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79" y="810"/>
            <a:ext cx="2619548" cy="16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7816" y="685800"/>
            <a:ext cx="6614983" cy="656968"/>
          </a:xfrm>
        </p:spPr>
        <p:txBody>
          <a:bodyPr>
            <a:normAutofit/>
          </a:bodyPr>
          <a:lstStyle/>
          <a:p>
            <a:r>
              <a:rPr lang="it-IT" dirty="0" smtClean="0"/>
              <a:t>Verifica task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603481"/>
            <a:ext cx="2236574" cy="6010567"/>
          </a:xfrm>
        </p:spPr>
      </p:pic>
      <p:sp>
        <p:nvSpPr>
          <p:cNvPr id="5" name="CasellaDiTesto 4"/>
          <p:cNvSpPr txBox="1"/>
          <p:nvPr/>
        </p:nvSpPr>
        <p:spPr>
          <a:xfrm>
            <a:off x="4263082" y="1469615"/>
            <a:ext cx="6598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Elissoide</a:t>
            </a:r>
            <a:r>
              <a:rPr lang="it-IT" dirty="0" smtClean="0"/>
              <a:t> WGS84: NON TOCCARE MAI!!! (NO </a:t>
            </a:r>
            <a:r>
              <a:rPr lang="it-IT" strike="sngStrike" dirty="0" smtClean="0"/>
              <a:t>sfera FAI</a:t>
            </a:r>
            <a:r>
              <a:rPr lang="it-IT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Race to Goal / </a:t>
            </a:r>
            <a:r>
              <a:rPr lang="it-IT" dirty="0" err="1" smtClean="0"/>
              <a:t>Elapsed</a:t>
            </a:r>
            <a:r>
              <a:rPr lang="it-IT" dirty="0" smtClean="0"/>
              <a:t> time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Primo </a:t>
            </a:r>
            <a:r>
              <a:rPr lang="it-IT" dirty="0" err="1" smtClean="0"/>
              <a:t>turnpoint</a:t>
            </a:r>
            <a:r>
              <a:rPr lang="it-IT" dirty="0" smtClean="0"/>
              <a:t> DECOLLO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Secondo </a:t>
            </a:r>
            <a:r>
              <a:rPr lang="it-IT" dirty="0" err="1" smtClean="0"/>
              <a:t>turnpoint</a:t>
            </a:r>
            <a:r>
              <a:rPr lang="it-IT" dirty="0" smtClean="0"/>
              <a:t> SSS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Penultimo </a:t>
            </a:r>
            <a:r>
              <a:rPr lang="it-IT" dirty="0" err="1" smtClean="0"/>
              <a:t>turnpoint</a:t>
            </a:r>
            <a:r>
              <a:rPr lang="it-IT" dirty="0" smtClean="0"/>
              <a:t> ESS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Ultimo </a:t>
            </a:r>
            <a:r>
              <a:rPr lang="it-IT" dirty="0" err="1" smtClean="0"/>
              <a:t>turnpoint</a:t>
            </a:r>
            <a:r>
              <a:rPr lang="it-IT" dirty="0" smtClean="0"/>
              <a:t> GOAL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Percorso più breve come da tabellone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Goal a </a:t>
            </a:r>
            <a:r>
              <a:rPr lang="it-IT" dirty="0" smtClean="0"/>
              <a:t>cilindro (o linea)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Orario di apertura SSS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Orario di chiusura task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 flipH="1" flipV="1">
            <a:off x="3229232" y="1342769"/>
            <a:ext cx="1210963" cy="36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2026508" y="1342768"/>
            <a:ext cx="2496065" cy="65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1804086" y="2207741"/>
            <a:ext cx="2751438" cy="4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1696995" y="2444843"/>
            <a:ext cx="2784389" cy="58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1696995" y="2739023"/>
            <a:ext cx="2784389" cy="187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>
            <a:off x="1696996" y="3031524"/>
            <a:ext cx="2743199" cy="202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1804086" y="3324025"/>
            <a:ext cx="2718487" cy="25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 flipV="1">
            <a:off x="1804086" y="1765280"/>
            <a:ext cx="2751438" cy="178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 flipV="1">
            <a:off x="3105665" y="1797527"/>
            <a:ext cx="1375719" cy="20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 flipV="1">
            <a:off x="3146854" y="2207741"/>
            <a:ext cx="1334530" cy="192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440195" y="4789561"/>
            <a:ext cx="5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 controllare anche se acquisito con </a:t>
            </a:r>
            <a:r>
              <a:rPr lang="it-IT" dirty="0" err="1" smtClean="0"/>
              <a:t>QRCode</a:t>
            </a:r>
            <a:r>
              <a:rPr lang="it-IT" dirty="0" smtClean="0"/>
              <a:t>!!!!</a:t>
            </a:r>
            <a:endParaRPr lang="it-IT" dirty="0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93" y="5033947"/>
            <a:ext cx="2940908" cy="18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4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" y="0"/>
            <a:ext cx="2940908" cy="1815863"/>
          </a:xfrm>
          <a:prstGeom prst="rect">
            <a:avLst/>
          </a:prstGeom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3814120" y="791527"/>
            <a:ext cx="6614983" cy="1283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 smtClean="0"/>
              <a:t>Per la refertazione ricordarsi di scaricare la traccia sul sito </a:t>
            </a:r>
            <a:r>
              <a:rPr lang="it-IT" sz="4000" dirty="0" err="1" smtClean="0"/>
              <a:t>Xcontest</a:t>
            </a:r>
            <a:r>
              <a:rPr lang="it-IT" sz="4000" dirty="0" smtClean="0"/>
              <a:t> World </a:t>
            </a:r>
            <a:r>
              <a:rPr lang="it-IT" sz="2400" dirty="0" smtClean="0"/>
              <a:t>!!!</a:t>
            </a:r>
          </a:p>
          <a:p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35" y="1886465"/>
            <a:ext cx="9453112" cy="46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177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Filo</vt:lpstr>
      <vt:lpstr>Presentazione standard di PowerPoint</vt:lpstr>
      <vt:lpstr>XcTrack</vt:lpstr>
      <vt:lpstr>Videate</vt:lpstr>
      <vt:lpstr>Checklist task</vt:lpstr>
      <vt:lpstr>Verifica task</vt:lpstr>
      <vt:lpstr>Presentazione standard di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task</dc:title>
  <dc:creator>VLF</dc:creator>
  <cp:lastModifiedBy>VLF</cp:lastModifiedBy>
  <cp:revision>11</cp:revision>
  <dcterms:created xsi:type="dcterms:W3CDTF">2024-03-15T11:34:48Z</dcterms:created>
  <dcterms:modified xsi:type="dcterms:W3CDTF">2024-03-15T16:38:38Z</dcterms:modified>
</cp:coreProperties>
</file>