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57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>
            <a:fillRect/>
          </a:stretch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ch.io/game-assets/free" TargetMode="External"/><Relationship Id="rId2" Type="http://schemas.openxmlformats.org/officeDocument/2006/relationships/hyperlink" Target="https://assetstore.unit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.freepik.com/" TargetMode="External"/><Relationship Id="rId4" Type="http://schemas.openxmlformats.org/officeDocument/2006/relationships/hyperlink" Target="https://www.spriters-resour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Fabiano de Paula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Desenvolver um Jogo Top Down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dirty="0"/>
              <a:t>1 Integrante (Individual)</a:t>
            </a:r>
          </a:p>
          <a:p>
            <a:r>
              <a:rPr lang="pt-BR" altLang="en-US" dirty="0"/>
              <a:t>Produzir GDD</a:t>
            </a:r>
          </a:p>
          <a:p>
            <a:r>
              <a:rPr lang="pt-BR" altLang="en-US" dirty="0"/>
              <a:t>Apresentar GDD (30/08)</a:t>
            </a:r>
          </a:p>
          <a:p>
            <a:r>
              <a:rPr lang="pt-BR" altLang="en-US" dirty="0"/>
              <a:t>Entrega 06/09 (JOGO)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Desenvolver Jogo Top Down - </a:t>
            </a:r>
            <a:r>
              <a:rPr lang="pt-BR" dirty="0"/>
              <a:t>Deve Possuir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Personagem (Herói) Mover / Atacar / Morrer (Sumir)</a:t>
            </a:r>
          </a:p>
          <a:p>
            <a:r>
              <a:rPr lang="pt-BR" dirty="0"/>
              <a:t>Deve Atacar e Andar nas 4 direções</a:t>
            </a:r>
          </a:p>
          <a:p>
            <a:pPr lvl="1"/>
            <a:r>
              <a:rPr lang="pt-BR" dirty="0"/>
              <a:t>Inimigos Movendo Sozinhos e Atacando </a:t>
            </a:r>
          </a:p>
          <a:p>
            <a:r>
              <a:rPr lang="pt-BR" dirty="0"/>
              <a:t>Inimigos Que Seguem e Atacam o Herói (quando perto)</a:t>
            </a:r>
          </a:p>
          <a:p>
            <a:pPr lvl="1"/>
            <a:r>
              <a:rPr lang="pt-BR" dirty="0"/>
              <a:t>Deve Apontar Para o Personagem</a:t>
            </a:r>
          </a:p>
          <a:p>
            <a:r>
              <a:rPr lang="pt-BR" dirty="0"/>
              <a:t>4 Tipos de Inimigos</a:t>
            </a:r>
          </a:p>
          <a:p>
            <a:pPr lvl="1"/>
            <a:r>
              <a:rPr lang="pt-BR" dirty="0"/>
              <a:t>Ao menos um deve seguir personagem / Ao menos um de Fazer Ronda</a:t>
            </a:r>
          </a:p>
          <a:p>
            <a:r>
              <a:rPr lang="pt-BR" dirty="0"/>
              <a:t>Inimigos e Herói devem estar animados </a:t>
            </a:r>
          </a:p>
          <a:p>
            <a:r>
              <a:rPr lang="pt-BR" dirty="0"/>
              <a:t>Cenário</a:t>
            </a:r>
          </a:p>
          <a:p>
            <a:pPr lvl="1"/>
            <a:r>
              <a:rPr lang="pt-BR" dirty="0"/>
              <a:t>De Acordo com a proposta do Jogo</a:t>
            </a:r>
          </a:p>
          <a:p>
            <a:r>
              <a:rPr lang="pt-BR" dirty="0"/>
              <a:t>Câmera Seguir Personagem</a:t>
            </a:r>
          </a:p>
          <a:p>
            <a:r>
              <a:rPr lang="pt-BR" dirty="0"/>
              <a:t>Tela (MORREU / VITORIA)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Desenvolver Jogo Top Down - </a:t>
            </a:r>
            <a:r>
              <a:rPr lang="pt-BR" dirty="0"/>
              <a:t>Extra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Extra (Boss)</a:t>
            </a:r>
          </a:p>
          <a:p>
            <a:r>
              <a:rPr lang="pt-BR" dirty="0"/>
              <a:t>Colisão no cenário</a:t>
            </a:r>
          </a:p>
          <a:p>
            <a:r>
              <a:rPr lang="pt-BR" dirty="0"/>
              <a:t>Limite de Tela</a:t>
            </a:r>
          </a:p>
          <a:p>
            <a:r>
              <a:rPr lang="pt-BR" dirty="0"/>
              <a:t>Menu para iniciar Jogo</a:t>
            </a:r>
          </a:p>
          <a:p>
            <a:r>
              <a:rPr lang="pt-BR" dirty="0"/>
              <a:t>Música</a:t>
            </a:r>
          </a:p>
        </p:txBody>
      </p:sp>
    </p:spTree>
    <p:extLst>
      <p:ext uri="{BB962C8B-B14F-4D97-AF65-F5344CB8AC3E}">
        <p14:creationId xmlns:p14="http://schemas.microsoft.com/office/powerpoint/2010/main" val="235558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11A71-8796-ACCC-D0BB-CE78FB12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15EB2-41BA-969C-9B55-9B1FC057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https://assetstore.unity.com</a:t>
            </a:r>
            <a:endParaRPr lang="pt-BR" dirty="0"/>
          </a:p>
          <a:p>
            <a:r>
              <a:rPr lang="pt-BR" dirty="0">
                <a:hlinkClick r:id="rId3"/>
              </a:rPr>
              <a:t>https://itch.io/game-assets/free</a:t>
            </a:r>
            <a:endParaRPr lang="pt-BR" dirty="0"/>
          </a:p>
          <a:p>
            <a:r>
              <a:rPr lang="pt-BR" dirty="0">
                <a:hlinkClick r:id="rId4"/>
              </a:rPr>
              <a:t>https://www.spriters-resource.com</a:t>
            </a:r>
            <a:endParaRPr lang="pt-BR" dirty="0"/>
          </a:p>
          <a:p>
            <a:r>
              <a:rPr lang="pt-BR" dirty="0">
                <a:hlinkClick r:id="rId5"/>
              </a:rPr>
              <a:t>https://br.freepik.com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8008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167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Lógica de Programação</vt:lpstr>
      <vt:lpstr>Desenvolver um Jogo Top Down</vt:lpstr>
      <vt:lpstr>Desenvolver Jogo Top Down - Deve Possuir</vt:lpstr>
      <vt:lpstr>Desenvolver Jogo Top Down - Extra</vt:lpstr>
      <vt:lpstr>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</dc:title>
  <dc:creator>Fabiano R. de paula</dc:creator>
  <cp:lastModifiedBy>Fabiano R. de paula</cp:lastModifiedBy>
  <cp:revision>93</cp:revision>
  <dcterms:created xsi:type="dcterms:W3CDTF">2015-07-28T11:48:00Z</dcterms:created>
  <dcterms:modified xsi:type="dcterms:W3CDTF">2022-08-26T22:27:17Z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1046-10.1.0.5795</vt:lpwstr>
  </property>
</Properties>
</file>