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6" r:id="rId1"/>
  </p:sldMasterIdLst>
  <p:notesMasterIdLst>
    <p:notesMasterId r:id="rId6"/>
  </p:notesMasterIdLst>
  <p:sldIdLst>
    <p:sldId id="256" r:id="rId2"/>
    <p:sldId id="257" r:id="rId3"/>
    <p:sldId id="258" r:id="rId4"/>
    <p:sldId id="259" r:id="rId5"/>
  </p:sldIdLst>
  <p:sldSz cx="9144000" cy="5143500" type="screen16x9"/>
  <p:notesSz cx="6858000" cy="9144000"/>
  <p:embeddedFontLst>
    <p:embeddedFont>
      <p:font typeface="Roboto" panose="02000000000000000000" pitchFamily="2" charset="0"/>
      <p:regular r:id="rId7"/>
      <p:bold r:id="rId8"/>
      <p:italic r:id="rId9"/>
      <p:boldItalic r:id="rId10"/>
    </p:embeddedFont>
    <p:embeddedFont>
      <p:font typeface="Roboto Thin" panose="02000000000000000000" pitchFamily="2" charset="0"/>
      <p:regular r:id="rId11"/>
      <p:bold r:id="rId12"/>
      <p:italic r:id="rId13"/>
      <p:boldItalic r:id="rId14"/>
    </p:embeddedFont>
    <p:embeddedFont>
      <p:font typeface="Segoe UI" panose="020B0502040204020203"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298" y="29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10.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font" Target="fonts/font9.fntdata"/><Relationship Id="rId10" Type="http://schemas.openxmlformats.org/officeDocument/2006/relationships/font" Target="fonts/font4.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dfce023131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dfce023131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9"/>
        <p:cNvGrpSpPr/>
        <p:nvPr/>
      </p:nvGrpSpPr>
      <p:grpSpPr>
        <a:xfrm>
          <a:off x="0" y="0"/>
          <a:ext cx="0" cy="0"/>
          <a:chOff x="0" y="0"/>
          <a:chExt cx="0" cy="0"/>
        </a:xfrm>
      </p:grpSpPr>
      <p:sp>
        <p:nvSpPr>
          <p:cNvPr id="950" name="Google Shape;950;ge655c09d01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1" name="Google Shape;951;ge655c09d0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Google Shape;956;ge655c09d01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7" name="Google Shape;957;ge655c09d0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Google Shape;963;ge655c09d01_0_4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4" name="Google Shape;964;ge655c09d01_0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ortada"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mt="67000"/>
          </a:blip>
          <a:srcRect l="29333" b="15640"/>
          <a:stretch/>
        </p:blipFill>
        <p:spPr>
          <a:xfrm rot="-5400000">
            <a:off x="-528200" y="223400"/>
            <a:ext cx="4128650" cy="3377051"/>
          </a:xfrm>
          <a:prstGeom prst="rect">
            <a:avLst/>
          </a:prstGeom>
          <a:noFill/>
          <a:ln>
            <a:noFill/>
          </a:ln>
        </p:spPr>
      </p:pic>
      <p:sp>
        <p:nvSpPr>
          <p:cNvPr id="11" name="Google Shape;11;p2"/>
          <p:cNvSpPr txBox="1">
            <a:spLocks noGrp="1"/>
          </p:cNvSpPr>
          <p:nvPr>
            <p:ph type="title"/>
          </p:nvPr>
        </p:nvSpPr>
        <p:spPr>
          <a:xfrm>
            <a:off x="1420050" y="1455600"/>
            <a:ext cx="6303900" cy="1541400"/>
          </a:xfrm>
          <a:prstGeom prst="rect">
            <a:avLst/>
          </a:prstGeom>
        </p:spPr>
        <p:txBody>
          <a:bodyPr spcFirstLastPara="1" wrap="square" lIns="91425" tIns="91425" rIns="91425" bIns="91425" anchor="b" anchorCtr="0">
            <a:normAutofit/>
          </a:bodyPr>
          <a:lstStyle>
            <a:lvl1pPr lvl="0" algn="ctr">
              <a:spcBef>
                <a:spcPts val="0"/>
              </a:spcBef>
              <a:spcAft>
                <a:spcPts val="0"/>
              </a:spcAft>
              <a:buClr>
                <a:srgbClr val="729E2E"/>
              </a:buClr>
              <a:buSzPts val="4000"/>
              <a:buFont typeface="Roboto"/>
              <a:buNone/>
              <a:defRPr sz="4000" b="1">
                <a:solidFill>
                  <a:srgbClr val="729E2E"/>
                </a:solidFill>
                <a:latin typeface="Roboto"/>
                <a:ea typeface="Roboto"/>
                <a:cs typeface="Roboto"/>
                <a:sym typeface="Roboto"/>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sp>
        <p:nvSpPr>
          <p:cNvPr id="12" name="Google Shape;12;p2"/>
          <p:cNvSpPr txBox="1">
            <a:spLocks noGrp="1"/>
          </p:cNvSpPr>
          <p:nvPr>
            <p:ph type="title" idx="2"/>
          </p:nvPr>
        </p:nvSpPr>
        <p:spPr>
          <a:xfrm>
            <a:off x="1420050" y="2903400"/>
            <a:ext cx="6303900" cy="7845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800"/>
              <a:buFont typeface="Roboto"/>
              <a:buNone/>
              <a:defRPr sz="1800" b="1">
                <a:solidFill>
                  <a:schemeClr val="dk2"/>
                </a:solidFill>
                <a:latin typeface="Roboto"/>
                <a:ea typeface="Roboto"/>
                <a:cs typeface="Roboto"/>
                <a:sym typeface="Roboto"/>
              </a:defRPr>
            </a:lvl1pPr>
            <a:lvl2pPr lvl="1" algn="ctr" rtl="0">
              <a:spcBef>
                <a:spcPts val="0"/>
              </a:spcBef>
              <a:spcAft>
                <a:spcPts val="0"/>
              </a:spcAft>
              <a:buClr>
                <a:schemeClr val="dk2"/>
              </a:buClr>
              <a:buSzPts val="2000"/>
              <a:buFont typeface="Roboto"/>
              <a:buNone/>
              <a:defRPr sz="2000" b="1">
                <a:solidFill>
                  <a:schemeClr val="dk2"/>
                </a:solidFill>
                <a:latin typeface="Roboto"/>
                <a:ea typeface="Roboto"/>
                <a:cs typeface="Roboto"/>
                <a:sym typeface="Roboto"/>
              </a:defRPr>
            </a:lvl2pPr>
            <a:lvl3pPr lvl="2" algn="ctr" rtl="0">
              <a:spcBef>
                <a:spcPts val="0"/>
              </a:spcBef>
              <a:spcAft>
                <a:spcPts val="0"/>
              </a:spcAft>
              <a:buClr>
                <a:schemeClr val="dk2"/>
              </a:buClr>
              <a:buSzPts val="2000"/>
              <a:buFont typeface="Roboto"/>
              <a:buNone/>
              <a:defRPr sz="2000" b="1">
                <a:solidFill>
                  <a:schemeClr val="dk2"/>
                </a:solidFill>
                <a:latin typeface="Roboto"/>
                <a:ea typeface="Roboto"/>
                <a:cs typeface="Roboto"/>
                <a:sym typeface="Roboto"/>
              </a:defRPr>
            </a:lvl3pPr>
            <a:lvl4pPr lvl="3" algn="ctr" rtl="0">
              <a:spcBef>
                <a:spcPts val="0"/>
              </a:spcBef>
              <a:spcAft>
                <a:spcPts val="0"/>
              </a:spcAft>
              <a:buClr>
                <a:schemeClr val="dk2"/>
              </a:buClr>
              <a:buSzPts val="2000"/>
              <a:buFont typeface="Roboto"/>
              <a:buNone/>
              <a:defRPr sz="2000" b="1">
                <a:solidFill>
                  <a:schemeClr val="dk2"/>
                </a:solidFill>
                <a:latin typeface="Roboto"/>
                <a:ea typeface="Roboto"/>
                <a:cs typeface="Roboto"/>
                <a:sym typeface="Roboto"/>
              </a:defRPr>
            </a:lvl4pPr>
            <a:lvl5pPr lvl="4" algn="ctr" rtl="0">
              <a:spcBef>
                <a:spcPts val="0"/>
              </a:spcBef>
              <a:spcAft>
                <a:spcPts val="0"/>
              </a:spcAft>
              <a:buClr>
                <a:schemeClr val="dk2"/>
              </a:buClr>
              <a:buSzPts val="2000"/>
              <a:buFont typeface="Roboto"/>
              <a:buNone/>
              <a:defRPr sz="2000" b="1">
                <a:solidFill>
                  <a:schemeClr val="dk2"/>
                </a:solidFill>
                <a:latin typeface="Roboto"/>
                <a:ea typeface="Roboto"/>
                <a:cs typeface="Roboto"/>
                <a:sym typeface="Roboto"/>
              </a:defRPr>
            </a:lvl5pPr>
            <a:lvl6pPr lvl="5" algn="ctr" rtl="0">
              <a:spcBef>
                <a:spcPts val="0"/>
              </a:spcBef>
              <a:spcAft>
                <a:spcPts val="0"/>
              </a:spcAft>
              <a:buClr>
                <a:schemeClr val="dk2"/>
              </a:buClr>
              <a:buSzPts val="2000"/>
              <a:buFont typeface="Roboto"/>
              <a:buNone/>
              <a:defRPr sz="2000" b="1">
                <a:solidFill>
                  <a:schemeClr val="dk2"/>
                </a:solidFill>
                <a:latin typeface="Roboto"/>
                <a:ea typeface="Roboto"/>
                <a:cs typeface="Roboto"/>
                <a:sym typeface="Roboto"/>
              </a:defRPr>
            </a:lvl6pPr>
            <a:lvl7pPr lvl="6" algn="ctr" rtl="0">
              <a:spcBef>
                <a:spcPts val="0"/>
              </a:spcBef>
              <a:spcAft>
                <a:spcPts val="0"/>
              </a:spcAft>
              <a:buClr>
                <a:schemeClr val="dk2"/>
              </a:buClr>
              <a:buSzPts val="2000"/>
              <a:buFont typeface="Roboto"/>
              <a:buNone/>
              <a:defRPr sz="2000" b="1">
                <a:solidFill>
                  <a:schemeClr val="dk2"/>
                </a:solidFill>
                <a:latin typeface="Roboto"/>
                <a:ea typeface="Roboto"/>
                <a:cs typeface="Roboto"/>
                <a:sym typeface="Roboto"/>
              </a:defRPr>
            </a:lvl7pPr>
            <a:lvl8pPr lvl="7" algn="ctr" rtl="0">
              <a:spcBef>
                <a:spcPts val="0"/>
              </a:spcBef>
              <a:spcAft>
                <a:spcPts val="0"/>
              </a:spcAft>
              <a:buClr>
                <a:schemeClr val="dk2"/>
              </a:buClr>
              <a:buSzPts val="2000"/>
              <a:buFont typeface="Roboto"/>
              <a:buNone/>
              <a:defRPr sz="2000" b="1">
                <a:solidFill>
                  <a:schemeClr val="dk2"/>
                </a:solidFill>
                <a:latin typeface="Roboto"/>
                <a:ea typeface="Roboto"/>
                <a:cs typeface="Roboto"/>
                <a:sym typeface="Roboto"/>
              </a:defRPr>
            </a:lvl8pPr>
            <a:lvl9pPr lvl="8" algn="ctr" rtl="0">
              <a:spcBef>
                <a:spcPts val="0"/>
              </a:spcBef>
              <a:spcAft>
                <a:spcPts val="0"/>
              </a:spcAft>
              <a:buClr>
                <a:schemeClr val="dk2"/>
              </a:buClr>
              <a:buSzPts val="2000"/>
              <a:buFont typeface="Roboto"/>
              <a:buNone/>
              <a:defRPr sz="2000" b="1">
                <a:solidFill>
                  <a:schemeClr val="dk2"/>
                </a:solidFill>
                <a:latin typeface="Roboto"/>
                <a:ea typeface="Roboto"/>
                <a:cs typeface="Roboto"/>
                <a:sym typeface="Roboto"/>
              </a:defRPr>
            </a:lvl9pPr>
          </a:lstStyle>
          <a:p>
            <a:endParaRPr/>
          </a:p>
        </p:txBody>
      </p:sp>
      <p:pic>
        <p:nvPicPr>
          <p:cNvPr id="13" name="Google Shape;13;p2"/>
          <p:cNvPicPr preferRelativeResize="0"/>
          <p:nvPr/>
        </p:nvPicPr>
        <p:blipFill rotWithShape="1">
          <a:blip r:embed="rId2">
            <a:alphaModFix amt="67000"/>
          </a:blip>
          <a:srcRect l="29333" b="15640"/>
          <a:stretch/>
        </p:blipFill>
        <p:spPr>
          <a:xfrm rot="5400000">
            <a:off x="5543549" y="1543074"/>
            <a:ext cx="4128650" cy="337705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Diseño personalizado 2 8">
  <p:cSld name="CUSTOM_1_8">
    <p:spTree>
      <p:nvGrpSpPr>
        <p:cNvPr id="1" name="Shape 32"/>
        <p:cNvGrpSpPr/>
        <p:nvPr/>
      </p:nvGrpSpPr>
      <p:grpSpPr>
        <a:xfrm>
          <a:off x="0" y="0"/>
          <a:ext cx="0" cy="0"/>
          <a:chOff x="0" y="0"/>
          <a:chExt cx="0" cy="0"/>
        </a:xfrm>
      </p:grpSpPr>
      <p:sp>
        <p:nvSpPr>
          <p:cNvPr id="33" name="Google Shape;33;p11"/>
          <p:cNvSpPr txBox="1">
            <a:spLocks noGrp="1"/>
          </p:cNvSpPr>
          <p:nvPr>
            <p:ph type="title"/>
          </p:nvPr>
        </p:nvSpPr>
        <p:spPr>
          <a:xfrm>
            <a:off x="277050" y="328825"/>
            <a:ext cx="8563800" cy="5889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4"/>
              </a:buClr>
              <a:buSzPts val="2800"/>
              <a:buFont typeface="Roboto"/>
              <a:buNone/>
              <a:defRPr b="1">
                <a:solidFill>
                  <a:schemeClr val="accent4"/>
                </a:solidFill>
                <a:latin typeface="Roboto"/>
                <a:ea typeface="Roboto"/>
                <a:cs typeface="Roboto"/>
                <a:sym typeface="Roboto"/>
              </a:defRPr>
            </a:lvl1pPr>
            <a:lvl2pPr lvl="1" algn="r" rtl="0">
              <a:spcBef>
                <a:spcPts val="0"/>
              </a:spcBef>
              <a:spcAft>
                <a:spcPts val="0"/>
              </a:spcAft>
              <a:buClr>
                <a:schemeClr val="accent4"/>
              </a:buClr>
              <a:buSzPts val="2800"/>
              <a:buNone/>
              <a:defRPr>
                <a:solidFill>
                  <a:schemeClr val="accent4"/>
                </a:solidFill>
              </a:defRPr>
            </a:lvl2pPr>
            <a:lvl3pPr lvl="2" algn="r" rtl="0">
              <a:spcBef>
                <a:spcPts val="0"/>
              </a:spcBef>
              <a:spcAft>
                <a:spcPts val="0"/>
              </a:spcAft>
              <a:buClr>
                <a:schemeClr val="accent4"/>
              </a:buClr>
              <a:buSzPts val="2800"/>
              <a:buNone/>
              <a:defRPr>
                <a:solidFill>
                  <a:schemeClr val="accent4"/>
                </a:solidFill>
              </a:defRPr>
            </a:lvl3pPr>
            <a:lvl4pPr lvl="3" algn="r" rtl="0">
              <a:spcBef>
                <a:spcPts val="0"/>
              </a:spcBef>
              <a:spcAft>
                <a:spcPts val="0"/>
              </a:spcAft>
              <a:buClr>
                <a:schemeClr val="accent4"/>
              </a:buClr>
              <a:buSzPts val="2800"/>
              <a:buNone/>
              <a:defRPr>
                <a:solidFill>
                  <a:schemeClr val="accent4"/>
                </a:solidFill>
              </a:defRPr>
            </a:lvl4pPr>
            <a:lvl5pPr lvl="4" algn="r" rtl="0">
              <a:spcBef>
                <a:spcPts val="0"/>
              </a:spcBef>
              <a:spcAft>
                <a:spcPts val="0"/>
              </a:spcAft>
              <a:buClr>
                <a:schemeClr val="accent4"/>
              </a:buClr>
              <a:buSzPts val="2800"/>
              <a:buNone/>
              <a:defRPr>
                <a:solidFill>
                  <a:schemeClr val="accent4"/>
                </a:solidFill>
              </a:defRPr>
            </a:lvl5pPr>
            <a:lvl6pPr lvl="5" algn="r" rtl="0">
              <a:spcBef>
                <a:spcPts val="0"/>
              </a:spcBef>
              <a:spcAft>
                <a:spcPts val="0"/>
              </a:spcAft>
              <a:buClr>
                <a:schemeClr val="accent4"/>
              </a:buClr>
              <a:buSzPts val="2800"/>
              <a:buNone/>
              <a:defRPr>
                <a:solidFill>
                  <a:schemeClr val="accent4"/>
                </a:solidFill>
              </a:defRPr>
            </a:lvl6pPr>
            <a:lvl7pPr lvl="6" algn="r" rtl="0">
              <a:spcBef>
                <a:spcPts val="0"/>
              </a:spcBef>
              <a:spcAft>
                <a:spcPts val="0"/>
              </a:spcAft>
              <a:buClr>
                <a:schemeClr val="accent4"/>
              </a:buClr>
              <a:buSzPts val="2800"/>
              <a:buNone/>
              <a:defRPr>
                <a:solidFill>
                  <a:schemeClr val="accent4"/>
                </a:solidFill>
              </a:defRPr>
            </a:lvl7pPr>
            <a:lvl8pPr lvl="7" algn="r" rtl="0">
              <a:spcBef>
                <a:spcPts val="0"/>
              </a:spcBef>
              <a:spcAft>
                <a:spcPts val="0"/>
              </a:spcAft>
              <a:buClr>
                <a:schemeClr val="accent4"/>
              </a:buClr>
              <a:buSzPts val="2800"/>
              <a:buNone/>
              <a:defRPr>
                <a:solidFill>
                  <a:schemeClr val="accent4"/>
                </a:solidFill>
              </a:defRPr>
            </a:lvl8pPr>
            <a:lvl9pPr lvl="8" algn="r" rtl="0">
              <a:spcBef>
                <a:spcPts val="0"/>
              </a:spcBef>
              <a:spcAft>
                <a:spcPts val="0"/>
              </a:spcAft>
              <a:buClr>
                <a:schemeClr val="accent4"/>
              </a:buClr>
              <a:buSzPts val="2800"/>
              <a:buNone/>
              <a:defRPr>
                <a:solidFill>
                  <a:schemeClr val="accent4"/>
                </a:solidFill>
              </a:defRPr>
            </a:lvl9pPr>
          </a:lstStyle>
          <a:p>
            <a:endParaRPr/>
          </a:p>
        </p:txBody>
      </p:sp>
      <p:sp>
        <p:nvSpPr>
          <p:cNvPr id="34" name="Google Shape;34;p11"/>
          <p:cNvSpPr txBox="1">
            <a:spLocks noGrp="1"/>
          </p:cNvSpPr>
          <p:nvPr>
            <p:ph type="title" idx="2"/>
          </p:nvPr>
        </p:nvSpPr>
        <p:spPr>
          <a:xfrm>
            <a:off x="277050" y="709825"/>
            <a:ext cx="8563800" cy="5889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dk2"/>
              </a:buClr>
              <a:buSzPts val="1800"/>
              <a:buFont typeface="Roboto"/>
              <a:buNone/>
              <a:defRPr sz="1800" i="1">
                <a:solidFill>
                  <a:schemeClr val="dk2"/>
                </a:solidFill>
                <a:latin typeface="Roboto"/>
                <a:ea typeface="Roboto"/>
                <a:cs typeface="Roboto"/>
                <a:sym typeface="Roboto"/>
              </a:defRPr>
            </a:lvl1pPr>
            <a:lvl2pPr lvl="1" algn="r" rtl="0">
              <a:spcBef>
                <a:spcPts val="0"/>
              </a:spcBef>
              <a:spcAft>
                <a:spcPts val="0"/>
              </a:spcAft>
              <a:buClr>
                <a:schemeClr val="dk2"/>
              </a:buClr>
              <a:buSzPts val="1800"/>
              <a:buNone/>
              <a:defRPr sz="1800" i="1">
                <a:solidFill>
                  <a:schemeClr val="dk2"/>
                </a:solidFill>
              </a:defRPr>
            </a:lvl2pPr>
            <a:lvl3pPr lvl="2" algn="r" rtl="0">
              <a:spcBef>
                <a:spcPts val="0"/>
              </a:spcBef>
              <a:spcAft>
                <a:spcPts val="0"/>
              </a:spcAft>
              <a:buClr>
                <a:schemeClr val="dk2"/>
              </a:buClr>
              <a:buSzPts val="1800"/>
              <a:buNone/>
              <a:defRPr sz="1800" i="1">
                <a:solidFill>
                  <a:schemeClr val="dk2"/>
                </a:solidFill>
              </a:defRPr>
            </a:lvl3pPr>
            <a:lvl4pPr lvl="3" algn="r" rtl="0">
              <a:spcBef>
                <a:spcPts val="0"/>
              </a:spcBef>
              <a:spcAft>
                <a:spcPts val="0"/>
              </a:spcAft>
              <a:buClr>
                <a:schemeClr val="dk2"/>
              </a:buClr>
              <a:buSzPts val="1800"/>
              <a:buNone/>
              <a:defRPr sz="1800" i="1">
                <a:solidFill>
                  <a:schemeClr val="dk2"/>
                </a:solidFill>
              </a:defRPr>
            </a:lvl4pPr>
            <a:lvl5pPr lvl="4" algn="r" rtl="0">
              <a:spcBef>
                <a:spcPts val="0"/>
              </a:spcBef>
              <a:spcAft>
                <a:spcPts val="0"/>
              </a:spcAft>
              <a:buClr>
                <a:schemeClr val="dk2"/>
              </a:buClr>
              <a:buSzPts val="1800"/>
              <a:buNone/>
              <a:defRPr sz="1800" i="1">
                <a:solidFill>
                  <a:schemeClr val="dk2"/>
                </a:solidFill>
              </a:defRPr>
            </a:lvl5pPr>
            <a:lvl6pPr lvl="5" algn="r" rtl="0">
              <a:spcBef>
                <a:spcPts val="0"/>
              </a:spcBef>
              <a:spcAft>
                <a:spcPts val="0"/>
              </a:spcAft>
              <a:buClr>
                <a:schemeClr val="dk2"/>
              </a:buClr>
              <a:buSzPts val="1800"/>
              <a:buNone/>
              <a:defRPr sz="1800" i="1">
                <a:solidFill>
                  <a:schemeClr val="dk2"/>
                </a:solidFill>
              </a:defRPr>
            </a:lvl6pPr>
            <a:lvl7pPr lvl="6" algn="r" rtl="0">
              <a:spcBef>
                <a:spcPts val="0"/>
              </a:spcBef>
              <a:spcAft>
                <a:spcPts val="0"/>
              </a:spcAft>
              <a:buClr>
                <a:schemeClr val="dk2"/>
              </a:buClr>
              <a:buSzPts val="1800"/>
              <a:buNone/>
              <a:defRPr sz="1800" i="1">
                <a:solidFill>
                  <a:schemeClr val="dk2"/>
                </a:solidFill>
              </a:defRPr>
            </a:lvl7pPr>
            <a:lvl8pPr lvl="7" algn="r" rtl="0">
              <a:spcBef>
                <a:spcPts val="0"/>
              </a:spcBef>
              <a:spcAft>
                <a:spcPts val="0"/>
              </a:spcAft>
              <a:buClr>
                <a:schemeClr val="dk2"/>
              </a:buClr>
              <a:buSzPts val="1800"/>
              <a:buNone/>
              <a:defRPr sz="1800" i="1">
                <a:solidFill>
                  <a:schemeClr val="dk2"/>
                </a:solidFill>
              </a:defRPr>
            </a:lvl8pPr>
            <a:lvl9pPr lvl="8" algn="r" rtl="0">
              <a:spcBef>
                <a:spcPts val="0"/>
              </a:spcBef>
              <a:spcAft>
                <a:spcPts val="0"/>
              </a:spcAft>
              <a:buClr>
                <a:schemeClr val="dk2"/>
              </a:buClr>
              <a:buSzPts val="1800"/>
              <a:buNone/>
              <a:defRPr sz="1800" i="1">
                <a:solidFill>
                  <a:schemeClr val="dk2"/>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iseño personalizado 2 5">
  <p:cSld name="CUSTOM_1_5">
    <p:spTree>
      <p:nvGrpSpPr>
        <p:cNvPr id="1" name="Shape 35"/>
        <p:cNvGrpSpPr/>
        <p:nvPr/>
      </p:nvGrpSpPr>
      <p:grpSpPr>
        <a:xfrm>
          <a:off x="0" y="0"/>
          <a:ext cx="0" cy="0"/>
          <a:chOff x="0" y="0"/>
          <a:chExt cx="0" cy="0"/>
        </a:xfrm>
      </p:grpSpPr>
      <p:sp>
        <p:nvSpPr>
          <p:cNvPr id="36" name="Google Shape;36;p12"/>
          <p:cNvSpPr txBox="1">
            <a:spLocks noGrp="1"/>
          </p:cNvSpPr>
          <p:nvPr>
            <p:ph type="title"/>
          </p:nvPr>
        </p:nvSpPr>
        <p:spPr>
          <a:xfrm>
            <a:off x="277050" y="328825"/>
            <a:ext cx="8563800" cy="5889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1"/>
              </a:buClr>
              <a:buSzPts val="2800"/>
              <a:buFont typeface="Roboto"/>
              <a:buNone/>
              <a:defRPr b="1">
                <a:solidFill>
                  <a:schemeClr val="accent1"/>
                </a:solidFill>
                <a:latin typeface="Roboto"/>
                <a:ea typeface="Roboto"/>
                <a:cs typeface="Roboto"/>
                <a:sym typeface="Roboto"/>
              </a:defRPr>
            </a:lvl1pPr>
            <a:lvl2pPr lvl="1" algn="r" rtl="0">
              <a:spcBef>
                <a:spcPts val="0"/>
              </a:spcBef>
              <a:spcAft>
                <a:spcPts val="0"/>
              </a:spcAft>
              <a:buClr>
                <a:schemeClr val="accent1"/>
              </a:buClr>
              <a:buSzPts val="2800"/>
              <a:buNone/>
              <a:defRPr>
                <a:solidFill>
                  <a:schemeClr val="accent1"/>
                </a:solidFill>
              </a:defRPr>
            </a:lvl2pPr>
            <a:lvl3pPr lvl="2" algn="r" rtl="0">
              <a:spcBef>
                <a:spcPts val="0"/>
              </a:spcBef>
              <a:spcAft>
                <a:spcPts val="0"/>
              </a:spcAft>
              <a:buClr>
                <a:schemeClr val="accent1"/>
              </a:buClr>
              <a:buSzPts val="2800"/>
              <a:buNone/>
              <a:defRPr>
                <a:solidFill>
                  <a:schemeClr val="accent1"/>
                </a:solidFill>
              </a:defRPr>
            </a:lvl3pPr>
            <a:lvl4pPr lvl="3" algn="r" rtl="0">
              <a:spcBef>
                <a:spcPts val="0"/>
              </a:spcBef>
              <a:spcAft>
                <a:spcPts val="0"/>
              </a:spcAft>
              <a:buClr>
                <a:schemeClr val="accent1"/>
              </a:buClr>
              <a:buSzPts val="2800"/>
              <a:buNone/>
              <a:defRPr>
                <a:solidFill>
                  <a:schemeClr val="accent1"/>
                </a:solidFill>
              </a:defRPr>
            </a:lvl4pPr>
            <a:lvl5pPr lvl="4" algn="r" rtl="0">
              <a:spcBef>
                <a:spcPts val="0"/>
              </a:spcBef>
              <a:spcAft>
                <a:spcPts val="0"/>
              </a:spcAft>
              <a:buClr>
                <a:schemeClr val="accent1"/>
              </a:buClr>
              <a:buSzPts val="2800"/>
              <a:buNone/>
              <a:defRPr>
                <a:solidFill>
                  <a:schemeClr val="accent1"/>
                </a:solidFill>
              </a:defRPr>
            </a:lvl5pPr>
            <a:lvl6pPr lvl="5" algn="r" rtl="0">
              <a:spcBef>
                <a:spcPts val="0"/>
              </a:spcBef>
              <a:spcAft>
                <a:spcPts val="0"/>
              </a:spcAft>
              <a:buClr>
                <a:schemeClr val="accent1"/>
              </a:buClr>
              <a:buSzPts val="2800"/>
              <a:buNone/>
              <a:defRPr>
                <a:solidFill>
                  <a:schemeClr val="accent1"/>
                </a:solidFill>
              </a:defRPr>
            </a:lvl6pPr>
            <a:lvl7pPr lvl="6" algn="r" rtl="0">
              <a:spcBef>
                <a:spcPts val="0"/>
              </a:spcBef>
              <a:spcAft>
                <a:spcPts val="0"/>
              </a:spcAft>
              <a:buClr>
                <a:schemeClr val="accent1"/>
              </a:buClr>
              <a:buSzPts val="2800"/>
              <a:buNone/>
              <a:defRPr>
                <a:solidFill>
                  <a:schemeClr val="accent1"/>
                </a:solidFill>
              </a:defRPr>
            </a:lvl7pPr>
            <a:lvl8pPr lvl="7" algn="r" rtl="0">
              <a:spcBef>
                <a:spcPts val="0"/>
              </a:spcBef>
              <a:spcAft>
                <a:spcPts val="0"/>
              </a:spcAft>
              <a:buClr>
                <a:schemeClr val="accent1"/>
              </a:buClr>
              <a:buSzPts val="2800"/>
              <a:buNone/>
              <a:defRPr>
                <a:solidFill>
                  <a:schemeClr val="accent1"/>
                </a:solidFill>
              </a:defRPr>
            </a:lvl8pPr>
            <a:lvl9pPr lvl="8" algn="r" rtl="0">
              <a:spcBef>
                <a:spcPts val="0"/>
              </a:spcBef>
              <a:spcAft>
                <a:spcPts val="0"/>
              </a:spcAft>
              <a:buClr>
                <a:schemeClr val="accent1"/>
              </a:buClr>
              <a:buSzPts val="2800"/>
              <a:buNone/>
              <a:defRPr>
                <a:solidFill>
                  <a:schemeClr val="accent1"/>
                </a:solidFill>
              </a:defRPr>
            </a:lvl9pPr>
          </a:lstStyle>
          <a:p>
            <a:endParaRPr/>
          </a:p>
        </p:txBody>
      </p:sp>
      <p:sp>
        <p:nvSpPr>
          <p:cNvPr id="37" name="Google Shape;37;p12"/>
          <p:cNvSpPr txBox="1">
            <a:spLocks noGrp="1"/>
          </p:cNvSpPr>
          <p:nvPr>
            <p:ph type="body" idx="1"/>
          </p:nvPr>
        </p:nvSpPr>
        <p:spPr>
          <a:xfrm>
            <a:off x="355000" y="1433725"/>
            <a:ext cx="84858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rgbClr val="DF501D"/>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rgbClr val="DF501D"/>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rgbClr val="DF501D"/>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9pPr>
          </a:lstStyle>
          <a:p>
            <a:endParaRPr/>
          </a:p>
        </p:txBody>
      </p:sp>
      <p:sp>
        <p:nvSpPr>
          <p:cNvPr id="38" name="Google Shape;38;p12"/>
          <p:cNvSpPr txBox="1">
            <a:spLocks noGrp="1"/>
          </p:cNvSpPr>
          <p:nvPr>
            <p:ph type="title" idx="2"/>
          </p:nvPr>
        </p:nvSpPr>
        <p:spPr>
          <a:xfrm>
            <a:off x="277050" y="709825"/>
            <a:ext cx="8563800" cy="5889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dk2"/>
              </a:buClr>
              <a:buSzPts val="1800"/>
              <a:buFont typeface="Roboto"/>
              <a:buNone/>
              <a:defRPr sz="1800" i="1">
                <a:solidFill>
                  <a:schemeClr val="dk2"/>
                </a:solidFill>
                <a:latin typeface="Roboto"/>
                <a:ea typeface="Roboto"/>
                <a:cs typeface="Roboto"/>
                <a:sym typeface="Roboto"/>
              </a:defRPr>
            </a:lvl1pPr>
            <a:lvl2pPr lvl="1" algn="r" rtl="0">
              <a:spcBef>
                <a:spcPts val="0"/>
              </a:spcBef>
              <a:spcAft>
                <a:spcPts val="0"/>
              </a:spcAft>
              <a:buClr>
                <a:schemeClr val="dk2"/>
              </a:buClr>
              <a:buSzPts val="1800"/>
              <a:buNone/>
              <a:defRPr sz="1800" i="1">
                <a:solidFill>
                  <a:schemeClr val="dk2"/>
                </a:solidFill>
              </a:defRPr>
            </a:lvl2pPr>
            <a:lvl3pPr lvl="2" algn="r" rtl="0">
              <a:spcBef>
                <a:spcPts val="0"/>
              </a:spcBef>
              <a:spcAft>
                <a:spcPts val="0"/>
              </a:spcAft>
              <a:buClr>
                <a:schemeClr val="dk2"/>
              </a:buClr>
              <a:buSzPts val="1800"/>
              <a:buNone/>
              <a:defRPr sz="1800" i="1">
                <a:solidFill>
                  <a:schemeClr val="dk2"/>
                </a:solidFill>
              </a:defRPr>
            </a:lvl3pPr>
            <a:lvl4pPr lvl="3" algn="r" rtl="0">
              <a:spcBef>
                <a:spcPts val="0"/>
              </a:spcBef>
              <a:spcAft>
                <a:spcPts val="0"/>
              </a:spcAft>
              <a:buClr>
                <a:schemeClr val="dk2"/>
              </a:buClr>
              <a:buSzPts val="1800"/>
              <a:buNone/>
              <a:defRPr sz="1800" i="1">
                <a:solidFill>
                  <a:schemeClr val="dk2"/>
                </a:solidFill>
              </a:defRPr>
            </a:lvl4pPr>
            <a:lvl5pPr lvl="4" algn="r" rtl="0">
              <a:spcBef>
                <a:spcPts val="0"/>
              </a:spcBef>
              <a:spcAft>
                <a:spcPts val="0"/>
              </a:spcAft>
              <a:buClr>
                <a:schemeClr val="dk2"/>
              </a:buClr>
              <a:buSzPts val="1800"/>
              <a:buNone/>
              <a:defRPr sz="1800" i="1">
                <a:solidFill>
                  <a:schemeClr val="dk2"/>
                </a:solidFill>
              </a:defRPr>
            </a:lvl5pPr>
            <a:lvl6pPr lvl="5" algn="r" rtl="0">
              <a:spcBef>
                <a:spcPts val="0"/>
              </a:spcBef>
              <a:spcAft>
                <a:spcPts val="0"/>
              </a:spcAft>
              <a:buClr>
                <a:schemeClr val="dk2"/>
              </a:buClr>
              <a:buSzPts val="1800"/>
              <a:buNone/>
              <a:defRPr sz="1800" i="1">
                <a:solidFill>
                  <a:schemeClr val="dk2"/>
                </a:solidFill>
              </a:defRPr>
            </a:lvl6pPr>
            <a:lvl7pPr lvl="6" algn="r" rtl="0">
              <a:spcBef>
                <a:spcPts val="0"/>
              </a:spcBef>
              <a:spcAft>
                <a:spcPts val="0"/>
              </a:spcAft>
              <a:buClr>
                <a:schemeClr val="dk2"/>
              </a:buClr>
              <a:buSzPts val="1800"/>
              <a:buNone/>
              <a:defRPr sz="1800" i="1">
                <a:solidFill>
                  <a:schemeClr val="dk2"/>
                </a:solidFill>
              </a:defRPr>
            </a:lvl7pPr>
            <a:lvl8pPr lvl="7" algn="r" rtl="0">
              <a:spcBef>
                <a:spcPts val="0"/>
              </a:spcBef>
              <a:spcAft>
                <a:spcPts val="0"/>
              </a:spcAft>
              <a:buClr>
                <a:schemeClr val="dk2"/>
              </a:buClr>
              <a:buSzPts val="1800"/>
              <a:buNone/>
              <a:defRPr sz="1800" i="1">
                <a:solidFill>
                  <a:schemeClr val="dk2"/>
                </a:solidFill>
              </a:defRPr>
            </a:lvl8pPr>
            <a:lvl9pPr lvl="8" algn="r" rtl="0">
              <a:spcBef>
                <a:spcPts val="0"/>
              </a:spcBef>
              <a:spcAft>
                <a:spcPts val="0"/>
              </a:spcAft>
              <a:buClr>
                <a:schemeClr val="dk2"/>
              </a:buClr>
              <a:buSzPts val="1800"/>
              <a:buNone/>
              <a:defRPr sz="1800" i="1">
                <a:solidFill>
                  <a:schemeClr val="dk2"/>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seño personalizado 2 1">
  <p:cSld name="CUSTOM_1_1">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a:off x="277050" y="328825"/>
            <a:ext cx="8563800" cy="5889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2"/>
              </a:buClr>
              <a:buSzPts val="2800"/>
              <a:buFont typeface="Roboto"/>
              <a:buNone/>
              <a:defRPr b="1">
                <a:solidFill>
                  <a:schemeClr val="accent2"/>
                </a:solidFill>
                <a:latin typeface="Roboto"/>
                <a:ea typeface="Roboto"/>
                <a:cs typeface="Roboto"/>
                <a:sym typeface="Roboto"/>
              </a:defRPr>
            </a:lvl1pPr>
            <a:lvl2pPr lvl="1" algn="r" rtl="0">
              <a:spcBef>
                <a:spcPts val="0"/>
              </a:spcBef>
              <a:spcAft>
                <a:spcPts val="0"/>
              </a:spcAft>
              <a:buClr>
                <a:schemeClr val="accent2"/>
              </a:buClr>
              <a:buSzPts val="2800"/>
              <a:buNone/>
              <a:defRPr>
                <a:solidFill>
                  <a:schemeClr val="accent2"/>
                </a:solidFill>
              </a:defRPr>
            </a:lvl2pPr>
            <a:lvl3pPr lvl="2" algn="r" rtl="0">
              <a:spcBef>
                <a:spcPts val="0"/>
              </a:spcBef>
              <a:spcAft>
                <a:spcPts val="0"/>
              </a:spcAft>
              <a:buClr>
                <a:schemeClr val="accent2"/>
              </a:buClr>
              <a:buSzPts val="2800"/>
              <a:buNone/>
              <a:defRPr>
                <a:solidFill>
                  <a:schemeClr val="accent2"/>
                </a:solidFill>
              </a:defRPr>
            </a:lvl3pPr>
            <a:lvl4pPr lvl="3" algn="r" rtl="0">
              <a:spcBef>
                <a:spcPts val="0"/>
              </a:spcBef>
              <a:spcAft>
                <a:spcPts val="0"/>
              </a:spcAft>
              <a:buClr>
                <a:schemeClr val="accent2"/>
              </a:buClr>
              <a:buSzPts val="2800"/>
              <a:buNone/>
              <a:defRPr>
                <a:solidFill>
                  <a:schemeClr val="accent2"/>
                </a:solidFill>
              </a:defRPr>
            </a:lvl4pPr>
            <a:lvl5pPr lvl="4" algn="r" rtl="0">
              <a:spcBef>
                <a:spcPts val="0"/>
              </a:spcBef>
              <a:spcAft>
                <a:spcPts val="0"/>
              </a:spcAft>
              <a:buClr>
                <a:schemeClr val="accent2"/>
              </a:buClr>
              <a:buSzPts val="2800"/>
              <a:buNone/>
              <a:defRPr>
                <a:solidFill>
                  <a:schemeClr val="accent2"/>
                </a:solidFill>
              </a:defRPr>
            </a:lvl5pPr>
            <a:lvl6pPr lvl="5" algn="r" rtl="0">
              <a:spcBef>
                <a:spcPts val="0"/>
              </a:spcBef>
              <a:spcAft>
                <a:spcPts val="0"/>
              </a:spcAft>
              <a:buClr>
                <a:schemeClr val="accent2"/>
              </a:buClr>
              <a:buSzPts val="2800"/>
              <a:buNone/>
              <a:defRPr>
                <a:solidFill>
                  <a:schemeClr val="accent2"/>
                </a:solidFill>
              </a:defRPr>
            </a:lvl6pPr>
            <a:lvl7pPr lvl="6" algn="r" rtl="0">
              <a:spcBef>
                <a:spcPts val="0"/>
              </a:spcBef>
              <a:spcAft>
                <a:spcPts val="0"/>
              </a:spcAft>
              <a:buClr>
                <a:schemeClr val="accent2"/>
              </a:buClr>
              <a:buSzPts val="2800"/>
              <a:buNone/>
              <a:defRPr>
                <a:solidFill>
                  <a:schemeClr val="accent2"/>
                </a:solidFill>
              </a:defRPr>
            </a:lvl7pPr>
            <a:lvl8pPr lvl="7" algn="r" rtl="0">
              <a:spcBef>
                <a:spcPts val="0"/>
              </a:spcBef>
              <a:spcAft>
                <a:spcPts val="0"/>
              </a:spcAft>
              <a:buClr>
                <a:schemeClr val="accent2"/>
              </a:buClr>
              <a:buSzPts val="2800"/>
              <a:buNone/>
              <a:defRPr>
                <a:solidFill>
                  <a:schemeClr val="accent2"/>
                </a:solidFill>
              </a:defRPr>
            </a:lvl8pPr>
            <a:lvl9pPr lvl="8" algn="r" rtl="0">
              <a:spcBef>
                <a:spcPts val="0"/>
              </a:spcBef>
              <a:spcAft>
                <a:spcPts val="0"/>
              </a:spcAft>
              <a:buClr>
                <a:schemeClr val="accent2"/>
              </a:buClr>
              <a:buSzPts val="2800"/>
              <a:buNone/>
              <a:defRPr>
                <a:solidFill>
                  <a:schemeClr val="accent2"/>
                </a:solidFill>
              </a:defRPr>
            </a:lvl9pPr>
          </a:lstStyle>
          <a:p>
            <a:endParaRPr/>
          </a:p>
        </p:txBody>
      </p:sp>
      <p:sp>
        <p:nvSpPr>
          <p:cNvPr id="41" name="Google Shape;41;p13"/>
          <p:cNvSpPr txBox="1">
            <a:spLocks noGrp="1"/>
          </p:cNvSpPr>
          <p:nvPr>
            <p:ph type="body" idx="1"/>
          </p:nvPr>
        </p:nvSpPr>
        <p:spPr>
          <a:xfrm>
            <a:off x="355000" y="1433725"/>
            <a:ext cx="84858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accent2"/>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9pPr>
          </a:lstStyle>
          <a:p>
            <a:endParaRPr/>
          </a:p>
        </p:txBody>
      </p:sp>
      <p:sp>
        <p:nvSpPr>
          <p:cNvPr id="42" name="Google Shape;42;p13"/>
          <p:cNvSpPr txBox="1">
            <a:spLocks noGrp="1"/>
          </p:cNvSpPr>
          <p:nvPr>
            <p:ph type="title" idx="2"/>
          </p:nvPr>
        </p:nvSpPr>
        <p:spPr>
          <a:xfrm>
            <a:off x="277050" y="709825"/>
            <a:ext cx="8563800" cy="5889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dk2"/>
              </a:buClr>
              <a:buSzPts val="1800"/>
              <a:buFont typeface="Roboto"/>
              <a:buNone/>
              <a:defRPr sz="1800" i="1">
                <a:solidFill>
                  <a:schemeClr val="dk2"/>
                </a:solidFill>
                <a:latin typeface="Roboto"/>
                <a:ea typeface="Roboto"/>
                <a:cs typeface="Roboto"/>
                <a:sym typeface="Roboto"/>
              </a:defRPr>
            </a:lvl1pPr>
            <a:lvl2pPr lvl="1" algn="r" rtl="0">
              <a:spcBef>
                <a:spcPts val="0"/>
              </a:spcBef>
              <a:spcAft>
                <a:spcPts val="0"/>
              </a:spcAft>
              <a:buClr>
                <a:schemeClr val="dk2"/>
              </a:buClr>
              <a:buSzPts val="1800"/>
              <a:buNone/>
              <a:defRPr sz="1800" i="1">
                <a:solidFill>
                  <a:schemeClr val="dk2"/>
                </a:solidFill>
              </a:defRPr>
            </a:lvl2pPr>
            <a:lvl3pPr lvl="2" algn="r" rtl="0">
              <a:spcBef>
                <a:spcPts val="0"/>
              </a:spcBef>
              <a:spcAft>
                <a:spcPts val="0"/>
              </a:spcAft>
              <a:buClr>
                <a:schemeClr val="dk2"/>
              </a:buClr>
              <a:buSzPts val="1800"/>
              <a:buNone/>
              <a:defRPr sz="1800" i="1">
                <a:solidFill>
                  <a:schemeClr val="dk2"/>
                </a:solidFill>
              </a:defRPr>
            </a:lvl3pPr>
            <a:lvl4pPr lvl="3" algn="r" rtl="0">
              <a:spcBef>
                <a:spcPts val="0"/>
              </a:spcBef>
              <a:spcAft>
                <a:spcPts val="0"/>
              </a:spcAft>
              <a:buClr>
                <a:schemeClr val="dk2"/>
              </a:buClr>
              <a:buSzPts val="1800"/>
              <a:buNone/>
              <a:defRPr sz="1800" i="1">
                <a:solidFill>
                  <a:schemeClr val="dk2"/>
                </a:solidFill>
              </a:defRPr>
            </a:lvl4pPr>
            <a:lvl5pPr lvl="4" algn="r" rtl="0">
              <a:spcBef>
                <a:spcPts val="0"/>
              </a:spcBef>
              <a:spcAft>
                <a:spcPts val="0"/>
              </a:spcAft>
              <a:buClr>
                <a:schemeClr val="dk2"/>
              </a:buClr>
              <a:buSzPts val="1800"/>
              <a:buNone/>
              <a:defRPr sz="1800" i="1">
                <a:solidFill>
                  <a:schemeClr val="dk2"/>
                </a:solidFill>
              </a:defRPr>
            </a:lvl5pPr>
            <a:lvl6pPr lvl="5" algn="r" rtl="0">
              <a:spcBef>
                <a:spcPts val="0"/>
              </a:spcBef>
              <a:spcAft>
                <a:spcPts val="0"/>
              </a:spcAft>
              <a:buClr>
                <a:schemeClr val="dk2"/>
              </a:buClr>
              <a:buSzPts val="1800"/>
              <a:buNone/>
              <a:defRPr sz="1800" i="1">
                <a:solidFill>
                  <a:schemeClr val="dk2"/>
                </a:solidFill>
              </a:defRPr>
            </a:lvl6pPr>
            <a:lvl7pPr lvl="6" algn="r" rtl="0">
              <a:spcBef>
                <a:spcPts val="0"/>
              </a:spcBef>
              <a:spcAft>
                <a:spcPts val="0"/>
              </a:spcAft>
              <a:buClr>
                <a:schemeClr val="dk2"/>
              </a:buClr>
              <a:buSzPts val="1800"/>
              <a:buNone/>
              <a:defRPr sz="1800" i="1">
                <a:solidFill>
                  <a:schemeClr val="dk2"/>
                </a:solidFill>
              </a:defRPr>
            </a:lvl7pPr>
            <a:lvl8pPr lvl="7" algn="r" rtl="0">
              <a:spcBef>
                <a:spcPts val="0"/>
              </a:spcBef>
              <a:spcAft>
                <a:spcPts val="0"/>
              </a:spcAft>
              <a:buClr>
                <a:schemeClr val="dk2"/>
              </a:buClr>
              <a:buSzPts val="1800"/>
              <a:buNone/>
              <a:defRPr sz="1800" i="1">
                <a:solidFill>
                  <a:schemeClr val="dk2"/>
                </a:solidFill>
              </a:defRPr>
            </a:lvl8pPr>
            <a:lvl9pPr lvl="8" algn="r" rtl="0">
              <a:spcBef>
                <a:spcPts val="0"/>
              </a:spcBef>
              <a:spcAft>
                <a:spcPts val="0"/>
              </a:spcAft>
              <a:buClr>
                <a:schemeClr val="dk2"/>
              </a:buClr>
              <a:buSzPts val="1800"/>
              <a:buNone/>
              <a:defRPr sz="1800" i="1">
                <a:solidFill>
                  <a:schemeClr val="dk2"/>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iseño personalizado 2 2">
  <p:cSld name="CUSTOM_1_2">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277050" y="328825"/>
            <a:ext cx="8563800" cy="5889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3"/>
              </a:buClr>
              <a:buSzPts val="2800"/>
              <a:buFont typeface="Roboto"/>
              <a:buNone/>
              <a:defRPr b="1">
                <a:solidFill>
                  <a:schemeClr val="accent3"/>
                </a:solidFill>
                <a:latin typeface="Roboto"/>
                <a:ea typeface="Roboto"/>
                <a:cs typeface="Roboto"/>
                <a:sym typeface="Roboto"/>
              </a:defRPr>
            </a:lvl1pPr>
            <a:lvl2pPr lvl="1" algn="r" rtl="0">
              <a:spcBef>
                <a:spcPts val="0"/>
              </a:spcBef>
              <a:spcAft>
                <a:spcPts val="0"/>
              </a:spcAft>
              <a:buClr>
                <a:schemeClr val="accent3"/>
              </a:buClr>
              <a:buSzPts val="2800"/>
              <a:buNone/>
              <a:defRPr>
                <a:solidFill>
                  <a:schemeClr val="accent3"/>
                </a:solidFill>
              </a:defRPr>
            </a:lvl2pPr>
            <a:lvl3pPr lvl="2" algn="r" rtl="0">
              <a:spcBef>
                <a:spcPts val="0"/>
              </a:spcBef>
              <a:spcAft>
                <a:spcPts val="0"/>
              </a:spcAft>
              <a:buClr>
                <a:schemeClr val="accent3"/>
              </a:buClr>
              <a:buSzPts val="2800"/>
              <a:buNone/>
              <a:defRPr>
                <a:solidFill>
                  <a:schemeClr val="accent3"/>
                </a:solidFill>
              </a:defRPr>
            </a:lvl3pPr>
            <a:lvl4pPr lvl="3" algn="r" rtl="0">
              <a:spcBef>
                <a:spcPts val="0"/>
              </a:spcBef>
              <a:spcAft>
                <a:spcPts val="0"/>
              </a:spcAft>
              <a:buClr>
                <a:schemeClr val="accent3"/>
              </a:buClr>
              <a:buSzPts val="2800"/>
              <a:buNone/>
              <a:defRPr>
                <a:solidFill>
                  <a:schemeClr val="accent3"/>
                </a:solidFill>
              </a:defRPr>
            </a:lvl4pPr>
            <a:lvl5pPr lvl="4" algn="r" rtl="0">
              <a:spcBef>
                <a:spcPts val="0"/>
              </a:spcBef>
              <a:spcAft>
                <a:spcPts val="0"/>
              </a:spcAft>
              <a:buClr>
                <a:schemeClr val="accent3"/>
              </a:buClr>
              <a:buSzPts val="2800"/>
              <a:buNone/>
              <a:defRPr>
                <a:solidFill>
                  <a:schemeClr val="accent3"/>
                </a:solidFill>
              </a:defRPr>
            </a:lvl5pPr>
            <a:lvl6pPr lvl="5" algn="r" rtl="0">
              <a:spcBef>
                <a:spcPts val="0"/>
              </a:spcBef>
              <a:spcAft>
                <a:spcPts val="0"/>
              </a:spcAft>
              <a:buClr>
                <a:schemeClr val="accent3"/>
              </a:buClr>
              <a:buSzPts val="2800"/>
              <a:buNone/>
              <a:defRPr>
                <a:solidFill>
                  <a:schemeClr val="accent3"/>
                </a:solidFill>
              </a:defRPr>
            </a:lvl6pPr>
            <a:lvl7pPr lvl="6" algn="r" rtl="0">
              <a:spcBef>
                <a:spcPts val="0"/>
              </a:spcBef>
              <a:spcAft>
                <a:spcPts val="0"/>
              </a:spcAft>
              <a:buClr>
                <a:schemeClr val="accent3"/>
              </a:buClr>
              <a:buSzPts val="2800"/>
              <a:buNone/>
              <a:defRPr>
                <a:solidFill>
                  <a:schemeClr val="accent3"/>
                </a:solidFill>
              </a:defRPr>
            </a:lvl7pPr>
            <a:lvl8pPr lvl="7" algn="r" rtl="0">
              <a:spcBef>
                <a:spcPts val="0"/>
              </a:spcBef>
              <a:spcAft>
                <a:spcPts val="0"/>
              </a:spcAft>
              <a:buClr>
                <a:schemeClr val="accent3"/>
              </a:buClr>
              <a:buSzPts val="2800"/>
              <a:buNone/>
              <a:defRPr>
                <a:solidFill>
                  <a:schemeClr val="accent3"/>
                </a:solidFill>
              </a:defRPr>
            </a:lvl8pPr>
            <a:lvl9pPr lvl="8" algn="r" rtl="0">
              <a:spcBef>
                <a:spcPts val="0"/>
              </a:spcBef>
              <a:spcAft>
                <a:spcPts val="0"/>
              </a:spcAft>
              <a:buClr>
                <a:schemeClr val="accent3"/>
              </a:buClr>
              <a:buSzPts val="2800"/>
              <a:buNone/>
              <a:defRPr>
                <a:solidFill>
                  <a:schemeClr val="accent3"/>
                </a:solidFill>
              </a:defRPr>
            </a:lvl9pPr>
          </a:lstStyle>
          <a:p>
            <a:endParaRPr/>
          </a:p>
        </p:txBody>
      </p:sp>
      <p:sp>
        <p:nvSpPr>
          <p:cNvPr id="45" name="Google Shape;45;p14"/>
          <p:cNvSpPr txBox="1">
            <a:spLocks noGrp="1"/>
          </p:cNvSpPr>
          <p:nvPr>
            <p:ph type="body" idx="1"/>
          </p:nvPr>
        </p:nvSpPr>
        <p:spPr>
          <a:xfrm>
            <a:off x="355000" y="1433725"/>
            <a:ext cx="84858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accent3"/>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9pPr>
          </a:lstStyle>
          <a:p>
            <a:endParaRPr/>
          </a:p>
        </p:txBody>
      </p:sp>
      <p:sp>
        <p:nvSpPr>
          <p:cNvPr id="46" name="Google Shape;46;p14"/>
          <p:cNvSpPr txBox="1">
            <a:spLocks noGrp="1"/>
          </p:cNvSpPr>
          <p:nvPr>
            <p:ph type="title" idx="2"/>
          </p:nvPr>
        </p:nvSpPr>
        <p:spPr>
          <a:xfrm>
            <a:off x="277050" y="709825"/>
            <a:ext cx="8563800" cy="5889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dk2"/>
              </a:buClr>
              <a:buSzPts val="1800"/>
              <a:buFont typeface="Roboto"/>
              <a:buNone/>
              <a:defRPr sz="1800" i="1">
                <a:solidFill>
                  <a:schemeClr val="dk2"/>
                </a:solidFill>
                <a:latin typeface="Roboto"/>
                <a:ea typeface="Roboto"/>
                <a:cs typeface="Roboto"/>
                <a:sym typeface="Roboto"/>
              </a:defRPr>
            </a:lvl1pPr>
            <a:lvl2pPr lvl="1" algn="r" rtl="0">
              <a:spcBef>
                <a:spcPts val="0"/>
              </a:spcBef>
              <a:spcAft>
                <a:spcPts val="0"/>
              </a:spcAft>
              <a:buClr>
                <a:schemeClr val="dk2"/>
              </a:buClr>
              <a:buSzPts val="1800"/>
              <a:buNone/>
              <a:defRPr sz="1800" i="1">
                <a:solidFill>
                  <a:schemeClr val="dk2"/>
                </a:solidFill>
              </a:defRPr>
            </a:lvl2pPr>
            <a:lvl3pPr lvl="2" algn="r" rtl="0">
              <a:spcBef>
                <a:spcPts val="0"/>
              </a:spcBef>
              <a:spcAft>
                <a:spcPts val="0"/>
              </a:spcAft>
              <a:buClr>
                <a:schemeClr val="dk2"/>
              </a:buClr>
              <a:buSzPts val="1800"/>
              <a:buNone/>
              <a:defRPr sz="1800" i="1">
                <a:solidFill>
                  <a:schemeClr val="dk2"/>
                </a:solidFill>
              </a:defRPr>
            </a:lvl3pPr>
            <a:lvl4pPr lvl="3" algn="r" rtl="0">
              <a:spcBef>
                <a:spcPts val="0"/>
              </a:spcBef>
              <a:spcAft>
                <a:spcPts val="0"/>
              </a:spcAft>
              <a:buClr>
                <a:schemeClr val="dk2"/>
              </a:buClr>
              <a:buSzPts val="1800"/>
              <a:buNone/>
              <a:defRPr sz="1800" i="1">
                <a:solidFill>
                  <a:schemeClr val="dk2"/>
                </a:solidFill>
              </a:defRPr>
            </a:lvl4pPr>
            <a:lvl5pPr lvl="4" algn="r" rtl="0">
              <a:spcBef>
                <a:spcPts val="0"/>
              </a:spcBef>
              <a:spcAft>
                <a:spcPts val="0"/>
              </a:spcAft>
              <a:buClr>
                <a:schemeClr val="dk2"/>
              </a:buClr>
              <a:buSzPts val="1800"/>
              <a:buNone/>
              <a:defRPr sz="1800" i="1">
                <a:solidFill>
                  <a:schemeClr val="dk2"/>
                </a:solidFill>
              </a:defRPr>
            </a:lvl5pPr>
            <a:lvl6pPr lvl="5" algn="r" rtl="0">
              <a:spcBef>
                <a:spcPts val="0"/>
              </a:spcBef>
              <a:spcAft>
                <a:spcPts val="0"/>
              </a:spcAft>
              <a:buClr>
                <a:schemeClr val="dk2"/>
              </a:buClr>
              <a:buSzPts val="1800"/>
              <a:buNone/>
              <a:defRPr sz="1800" i="1">
                <a:solidFill>
                  <a:schemeClr val="dk2"/>
                </a:solidFill>
              </a:defRPr>
            </a:lvl6pPr>
            <a:lvl7pPr lvl="6" algn="r" rtl="0">
              <a:spcBef>
                <a:spcPts val="0"/>
              </a:spcBef>
              <a:spcAft>
                <a:spcPts val="0"/>
              </a:spcAft>
              <a:buClr>
                <a:schemeClr val="dk2"/>
              </a:buClr>
              <a:buSzPts val="1800"/>
              <a:buNone/>
              <a:defRPr sz="1800" i="1">
                <a:solidFill>
                  <a:schemeClr val="dk2"/>
                </a:solidFill>
              </a:defRPr>
            </a:lvl7pPr>
            <a:lvl8pPr lvl="7" algn="r" rtl="0">
              <a:spcBef>
                <a:spcPts val="0"/>
              </a:spcBef>
              <a:spcAft>
                <a:spcPts val="0"/>
              </a:spcAft>
              <a:buClr>
                <a:schemeClr val="dk2"/>
              </a:buClr>
              <a:buSzPts val="1800"/>
              <a:buNone/>
              <a:defRPr sz="1800" i="1">
                <a:solidFill>
                  <a:schemeClr val="dk2"/>
                </a:solidFill>
              </a:defRPr>
            </a:lvl8pPr>
            <a:lvl9pPr lvl="8" algn="r" rtl="0">
              <a:spcBef>
                <a:spcPts val="0"/>
              </a:spcBef>
              <a:spcAft>
                <a:spcPts val="0"/>
              </a:spcAft>
              <a:buClr>
                <a:schemeClr val="dk2"/>
              </a:buClr>
              <a:buSzPts val="1800"/>
              <a:buNone/>
              <a:defRPr sz="1800" i="1">
                <a:solidFill>
                  <a:schemeClr val="dk2"/>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iseño personalizado 2 3">
  <p:cSld name="CUSTOM_1_3">
    <p:spTree>
      <p:nvGrpSpPr>
        <p:cNvPr id="1" name="Shape 47"/>
        <p:cNvGrpSpPr/>
        <p:nvPr/>
      </p:nvGrpSpPr>
      <p:grpSpPr>
        <a:xfrm>
          <a:off x="0" y="0"/>
          <a:ext cx="0" cy="0"/>
          <a:chOff x="0" y="0"/>
          <a:chExt cx="0" cy="0"/>
        </a:xfrm>
      </p:grpSpPr>
      <p:sp>
        <p:nvSpPr>
          <p:cNvPr id="48" name="Google Shape;48;p15"/>
          <p:cNvSpPr txBox="1">
            <a:spLocks noGrp="1"/>
          </p:cNvSpPr>
          <p:nvPr>
            <p:ph type="title"/>
          </p:nvPr>
        </p:nvSpPr>
        <p:spPr>
          <a:xfrm>
            <a:off x="277050" y="328825"/>
            <a:ext cx="8563800" cy="5889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4"/>
              </a:buClr>
              <a:buSzPts val="2800"/>
              <a:buFont typeface="Roboto"/>
              <a:buNone/>
              <a:defRPr b="1">
                <a:solidFill>
                  <a:schemeClr val="accent4"/>
                </a:solidFill>
                <a:latin typeface="Roboto"/>
                <a:ea typeface="Roboto"/>
                <a:cs typeface="Roboto"/>
                <a:sym typeface="Roboto"/>
              </a:defRPr>
            </a:lvl1pPr>
            <a:lvl2pPr lvl="1" algn="r" rtl="0">
              <a:spcBef>
                <a:spcPts val="0"/>
              </a:spcBef>
              <a:spcAft>
                <a:spcPts val="0"/>
              </a:spcAft>
              <a:buClr>
                <a:schemeClr val="accent4"/>
              </a:buClr>
              <a:buSzPts val="2800"/>
              <a:buNone/>
              <a:defRPr>
                <a:solidFill>
                  <a:schemeClr val="accent4"/>
                </a:solidFill>
              </a:defRPr>
            </a:lvl2pPr>
            <a:lvl3pPr lvl="2" algn="r" rtl="0">
              <a:spcBef>
                <a:spcPts val="0"/>
              </a:spcBef>
              <a:spcAft>
                <a:spcPts val="0"/>
              </a:spcAft>
              <a:buClr>
                <a:schemeClr val="accent4"/>
              </a:buClr>
              <a:buSzPts val="2800"/>
              <a:buNone/>
              <a:defRPr>
                <a:solidFill>
                  <a:schemeClr val="accent4"/>
                </a:solidFill>
              </a:defRPr>
            </a:lvl3pPr>
            <a:lvl4pPr lvl="3" algn="r" rtl="0">
              <a:spcBef>
                <a:spcPts val="0"/>
              </a:spcBef>
              <a:spcAft>
                <a:spcPts val="0"/>
              </a:spcAft>
              <a:buClr>
                <a:schemeClr val="accent4"/>
              </a:buClr>
              <a:buSzPts val="2800"/>
              <a:buNone/>
              <a:defRPr>
                <a:solidFill>
                  <a:schemeClr val="accent4"/>
                </a:solidFill>
              </a:defRPr>
            </a:lvl4pPr>
            <a:lvl5pPr lvl="4" algn="r" rtl="0">
              <a:spcBef>
                <a:spcPts val="0"/>
              </a:spcBef>
              <a:spcAft>
                <a:spcPts val="0"/>
              </a:spcAft>
              <a:buClr>
                <a:schemeClr val="accent4"/>
              </a:buClr>
              <a:buSzPts val="2800"/>
              <a:buNone/>
              <a:defRPr>
                <a:solidFill>
                  <a:schemeClr val="accent4"/>
                </a:solidFill>
              </a:defRPr>
            </a:lvl5pPr>
            <a:lvl6pPr lvl="5" algn="r" rtl="0">
              <a:spcBef>
                <a:spcPts val="0"/>
              </a:spcBef>
              <a:spcAft>
                <a:spcPts val="0"/>
              </a:spcAft>
              <a:buClr>
                <a:schemeClr val="accent4"/>
              </a:buClr>
              <a:buSzPts val="2800"/>
              <a:buNone/>
              <a:defRPr>
                <a:solidFill>
                  <a:schemeClr val="accent4"/>
                </a:solidFill>
              </a:defRPr>
            </a:lvl6pPr>
            <a:lvl7pPr lvl="6" algn="r" rtl="0">
              <a:spcBef>
                <a:spcPts val="0"/>
              </a:spcBef>
              <a:spcAft>
                <a:spcPts val="0"/>
              </a:spcAft>
              <a:buClr>
                <a:schemeClr val="accent4"/>
              </a:buClr>
              <a:buSzPts val="2800"/>
              <a:buNone/>
              <a:defRPr>
                <a:solidFill>
                  <a:schemeClr val="accent4"/>
                </a:solidFill>
              </a:defRPr>
            </a:lvl7pPr>
            <a:lvl8pPr lvl="7" algn="r" rtl="0">
              <a:spcBef>
                <a:spcPts val="0"/>
              </a:spcBef>
              <a:spcAft>
                <a:spcPts val="0"/>
              </a:spcAft>
              <a:buClr>
                <a:schemeClr val="accent4"/>
              </a:buClr>
              <a:buSzPts val="2800"/>
              <a:buNone/>
              <a:defRPr>
                <a:solidFill>
                  <a:schemeClr val="accent4"/>
                </a:solidFill>
              </a:defRPr>
            </a:lvl8pPr>
            <a:lvl9pPr lvl="8" algn="r" rtl="0">
              <a:spcBef>
                <a:spcPts val="0"/>
              </a:spcBef>
              <a:spcAft>
                <a:spcPts val="0"/>
              </a:spcAft>
              <a:buClr>
                <a:schemeClr val="accent4"/>
              </a:buClr>
              <a:buSzPts val="2800"/>
              <a:buNone/>
              <a:defRPr>
                <a:solidFill>
                  <a:schemeClr val="accent4"/>
                </a:solidFill>
              </a:defRPr>
            </a:lvl9pPr>
          </a:lstStyle>
          <a:p>
            <a:endParaRPr/>
          </a:p>
        </p:txBody>
      </p:sp>
      <p:sp>
        <p:nvSpPr>
          <p:cNvPr id="49" name="Google Shape;49;p15"/>
          <p:cNvSpPr txBox="1">
            <a:spLocks noGrp="1"/>
          </p:cNvSpPr>
          <p:nvPr>
            <p:ph type="body" idx="1"/>
          </p:nvPr>
        </p:nvSpPr>
        <p:spPr>
          <a:xfrm>
            <a:off x="355000" y="1433725"/>
            <a:ext cx="84858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accent4"/>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9pPr>
          </a:lstStyle>
          <a:p>
            <a:endParaRPr/>
          </a:p>
        </p:txBody>
      </p:sp>
      <p:sp>
        <p:nvSpPr>
          <p:cNvPr id="50" name="Google Shape;50;p15"/>
          <p:cNvSpPr txBox="1">
            <a:spLocks noGrp="1"/>
          </p:cNvSpPr>
          <p:nvPr>
            <p:ph type="title" idx="2"/>
          </p:nvPr>
        </p:nvSpPr>
        <p:spPr>
          <a:xfrm>
            <a:off x="277050" y="709825"/>
            <a:ext cx="8563800" cy="5889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dk2"/>
              </a:buClr>
              <a:buSzPts val="1800"/>
              <a:buFont typeface="Roboto"/>
              <a:buNone/>
              <a:defRPr sz="1800" i="1">
                <a:solidFill>
                  <a:schemeClr val="dk2"/>
                </a:solidFill>
                <a:latin typeface="Roboto"/>
                <a:ea typeface="Roboto"/>
                <a:cs typeface="Roboto"/>
                <a:sym typeface="Roboto"/>
              </a:defRPr>
            </a:lvl1pPr>
            <a:lvl2pPr lvl="1" algn="r" rtl="0">
              <a:spcBef>
                <a:spcPts val="0"/>
              </a:spcBef>
              <a:spcAft>
                <a:spcPts val="0"/>
              </a:spcAft>
              <a:buClr>
                <a:schemeClr val="dk2"/>
              </a:buClr>
              <a:buSzPts val="1800"/>
              <a:buNone/>
              <a:defRPr sz="1800" i="1">
                <a:solidFill>
                  <a:schemeClr val="dk2"/>
                </a:solidFill>
              </a:defRPr>
            </a:lvl2pPr>
            <a:lvl3pPr lvl="2" algn="r" rtl="0">
              <a:spcBef>
                <a:spcPts val="0"/>
              </a:spcBef>
              <a:spcAft>
                <a:spcPts val="0"/>
              </a:spcAft>
              <a:buClr>
                <a:schemeClr val="dk2"/>
              </a:buClr>
              <a:buSzPts val="1800"/>
              <a:buNone/>
              <a:defRPr sz="1800" i="1">
                <a:solidFill>
                  <a:schemeClr val="dk2"/>
                </a:solidFill>
              </a:defRPr>
            </a:lvl3pPr>
            <a:lvl4pPr lvl="3" algn="r" rtl="0">
              <a:spcBef>
                <a:spcPts val="0"/>
              </a:spcBef>
              <a:spcAft>
                <a:spcPts val="0"/>
              </a:spcAft>
              <a:buClr>
                <a:schemeClr val="dk2"/>
              </a:buClr>
              <a:buSzPts val="1800"/>
              <a:buNone/>
              <a:defRPr sz="1800" i="1">
                <a:solidFill>
                  <a:schemeClr val="dk2"/>
                </a:solidFill>
              </a:defRPr>
            </a:lvl4pPr>
            <a:lvl5pPr lvl="4" algn="r" rtl="0">
              <a:spcBef>
                <a:spcPts val="0"/>
              </a:spcBef>
              <a:spcAft>
                <a:spcPts val="0"/>
              </a:spcAft>
              <a:buClr>
                <a:schemeClr val="dk2"/>
              </a:buClr>
              <a:buSzPts val="1800"/>
              <a:buNone/>
              <a:defRPr sz="1800" i="1">
                <a:solidFill>
                  <a:schemeClr val="dk2"/>
                </a:solidFill>
              </a:defRPr>
            </a:lvl5pPr>
            <a:lvl6pPr lvl="5" algn="r" rtl="0">
              <a:spcBef>
                <a:spcPts val="0"/>
              </a:spcBef>
              <a:spcAft>
                <a:spcPts val="0"/>
              </a:spcAft>
              <a:buClr>
                <a:schemeClr val="dk2"/>
              </a:buClr>
              <a:buSzPts val="1800"/>
              <a:buNone/>
              <a:defRPr sz="1800" i="1">
                <a:solidFill>
                  <a:schemeClr val="dk2"/>
                </a:solidFill>
              </a:defRPr>
            </a:lvl6pPr>
            <a:lvl7pPr lvl="6" algn="r" rtl="0">
              <a:spcBef>
                <a:spcPts val="0"/>
              </a:spcBef>
              <a:spcAft>
                <a:spcPts val="0"/>
              </a:spcAft>
              <a:buClr>
                <a:schemeClr val="dk2"/>
              </a:buClr>
              <a:buSzPts val="1800"/>
              <a:buNone/>
              <a:defRPr sz="1800" i="1">
                <a:solidFill>
                  <a:schemeClr val="dk2"/>
                </a:solidFill>
              </a:defRPr>
            </a:lvl7pPr>
            <a:lvl8pPr lvl="7" algn="r" rtl="0">
              <a:spcBef>
                <a:spcPts val="0"/>
              </a:spcBef>
              <a:spcAft>
                <a:spcPts val="0"/>
              </a:spcAft>
              <a:buClr>
                <a:schemeClr val="dk2"/>
              </a:buClr>
              <a:buSzPts val="1800"/>
              <a:buNone/>
              <a:defRPr sz="1800" i="1">
                <a:solidFill>
                  <a:schemeClr val="dk2"/>
                </a:solidFill>
              </a:defRPr>
            </a:lvl8pPr>
            <a:lvl9pPr lvl="8" algn="r" rtl="0">
              <a:spcBef>
                <a:spcPts val="0"/>
              </a:spcBef>
              <a:spcAft>
                <a:spcPts val="0"/>
              </a:spcAft>
              <a:buClr>
                <a:schemeClr val="dk2"/>
              </a:buClr>
              <a:buSzPts val="1800"/>
              <a:buNone/>
              <a:defRPr sz="1800" i="1">
                <a:solidFill>
                  <a:schemeClr val="dk2"/>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Diseño personalizado 2 4">
  <p:cSld name="CUSTOM_1_4">
    <p:spTree>
      <p:nvGrpSpPr>
        <p:cNvPr id="1" name="Shape 51"/>
        <p:cNvGrpSpPr/>
        <p:nvPr/>
      </p:nvGrpSpPr>
      <p:grpSpPr>
        <a:xfrm>
          <a:off x="0" y="0"/>
          <a:ext cx="0" cy="0"/>
          <a:chOff x="0" y="0"/>
          <a:chExt cx="0" cy="0"/>
        </a:xfrm>
      </p:grpSpPr>
      <p:sp>
        <p:nvSpPr>
          <p:cNvPr id="52" name="Google Shape;52;p16"/>
          <p:cNvSpPr txBox="1">
            <a:spLocks noGrp="1"/>
          </p:cNvSpPr>
          <p:nvPr>
            <p:ph type="title"/>
          </p:nvPr>
        </p:nvSpPr>
        <p:spPr>
          <a:xfrm>
            <a:off x="277050" y="328825"/>
            <a:ext cx="8563800" cy="5889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1"/>
              </a:buClr>
              <a:buSzPts val="2800"/>
              <a:buFont typeface="Roboto"/>
              <a:buNone/>
              <a:defRPr b="1">
                <a:solidFill>
                  <a:schemeClr val="accent1"/>
                </a:solidFill>
                <a:latin typeface="Roboto"/>
                <a:ea typeface="Roboto"/>
                <a:cs typeface="Roboto"/>
                <a:sym typeface="Roboto"/>
              </a:defRPr>
            </a:lvl1pPr>
            <a:lvl2pPr lvl="1" algn="r" rtl="0">
              <a:spcBef>
                <a:spcPts val="0"/>
              </a:spcBef>
              <a:spcAft>
                <a:spcPts val="0"/>
              </a:spcAft>
              <a:buClr>
                <a:schemeClr val="accent1"/>
              </a:buClr>
              <a:buSzPts val="2800"/>
              <a:buNone/>
              <a:defRPr>
                <a:solidFill>
                  <a:schemeClr val="accent1"/>
                </a:solidFill>
              </a:defRPr>
            </a:lvl2pPr>
            <a:lvl3pPr lvl="2" algn="r" rtl="0">
              <a:spcBef>
                <a:spcPts val="0"/>
              </a:spcBef>
              <a:spcAft>
                <a:spcPts val="0"/>
              </a:spcAft>
              <a:buClr>
                <a:schemeClr val="accent1"/>
              </a:buClr>
              <a:buSzPts val="2800"/>
              <a:buNone/>
              <a:defRPr>
                <a:solidFill>
                  <a:schemeClr val="accent1"/>
                </a:solidFill>
              </a:defRPr>
            </a:lvl3pPr>
            <a:lvl4pPr lvl="3" algn="r" rtl="0">
              <a:spcBef>
                <a:spcPts val="0"/>
              </a:spcBef>
              <a:spcAft>
                <a:spcPts val="0"/>
              </a:spcAft>
              <a:buClr>
                <a:schemeClr val="accent1"/>
              </a:buClr>
              <a:buSzPts val="2800"/>
              <a:buNone/>
              <a:defRPr>
                <a:solidFill>
                  <a:schemeClr val="accent1"/>
                </a:solidFill>
              </a:defRPr>
            </a:lvl4pPr>
            <a:lvl5pPr lvl="4" algn="r" rtl="0">
              <a:spcBef>
                <a:spcPts val="0"/>
              </a:spcBef>
              <a:spcAft>
                <a:spcPts val="0"/>
              </a:spcAft>
              <a:buClr>
                <a:schemeClr val="accent1"/>
              </a:buClr>
              <a:buSzPts val="2800"/>
              <a:buNone/>
              <a:defRPr>
                <a:solidFill>
                  <a:schemeClr val="accent1"/>
                </a:solidFill>
              </a:defRPr>
            </a:lvl5pPr>
            <a:lvl6pPr lvl="5" algn="r" rtl="0">
              <a:spcBef>
                <a:spcPts val="0"/>
              </a:spcBef>
              <a:spcAft>
                <a:spcPts val="0"/>
              </a:spcAft>
              <a:buClr>
                <a:schemeClr val="accent1"/>
              </a:buClr>
              <a:buSzPts val="2800"/>
              <a:buNone/>
              <a:defRPr>
                <a:solidFill>
                  <a:schemeClr val="accent1"/>
                </a:solidFill>
              </a:defRPr>
            </a:lvl6pPr>
            <a:lvl7pPr lvl="6" algn="r" rtl="0">
              <a:spcBef>
                <a:spcPts val="0"/>
              </a:spcBef>
              <a:spcAft>
                <a:spcPts val="0"/>
              </a:spcAft>
              <a:buClr>
                <a:schemeClr val="accent1"/>
              </a:buClr>
              <a:buSzPts val="2800"/>
              <a:buNone/>
              <a:defRPr>
                <a:solidFill>
                  <a:schemeClr val="accent1"/>
                </a:solidFill>
              </a:defRPr>
            </a:lvl7pPr>
            <a:lvl8pPr lvl="7" algn="r" rtl="0">
              <a:spcBef>
                <a:spcPts val="0"/>
              </a:spcBef>
              <a:spcAft>
                <a:spcPts val="0"/>
              </a:spcAft>
              <a:buClr>
                <a:schemeClr val="accent1"/>
              </a:buClr>
              <a:buSzPts val="2800"/>
              <a:buNone/>
              <a:defRPr>
                <a:solidFill>
                  <a:schemeClr val="accent1"/>
                </a:solidFill>
              </a:defRPr>
            </a:lvl8pPr>
            <a:lvl9pPr lvl="8" algn="r" rtl="0">
              <a:spcBef>
                <a:spcPts val="0"/>
              </a:spcBef>
              <a:spcAft>
                <a:spcPts val="0"/>
              </a:spcAft>
              <a:buClr>
                <a:schemeClr val="accent1"/>
              </a:buClr>
              <a:buSzPts val="2800"/>
              <a:buNone/>
              <a:defRPr>
                <a:solidFill>
                  <a:schemeClr val="accent1"/>
                </a:solidFill>
              </a:defRPr>
            </a:lvl9pPr>
          </a:lstStyle>
          <a:p>
            <a:endParaRPr/>
          </a:p>
        </p:txBody>
      </p:sp>
      <p:sp>
        <p:nvSpPr>
          <p:cNvPr id="53" name="Google Shape;53;p16"/>
          <p:cNvSpPr txBox="1">
            <a:spLocks noGrp="1"/>
          </p:cNvSpPr>
          <p:nvPr>
            <p:ph type="body" idx="1"/>
          </p:nvPr>
        </p:nvSpPr>
        <p:spPr>
          <a:xfrm>
            <a:off x="355000" y="1433725"/>
            <a:ext cx="41130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rgbClr val="DF501D"/>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rgbClr val="DF501D"/>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rgbClr val="DF501D"/>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9pPr>
          </a:lstStyle>
          <a:p>
            <a:endParaRPr/>
          </a:p>
        </p:txBody>
      </p:sp>
      <p:sp>
        <p:nvSpPr>
          <p:cNvPr id="54" name="Google Shape;54;p16"/>
          <p:cNvSpPr txBox="1">
            <a:spLocks noGrp="1"/>
          </p:cNvSpPr>
          <p:nvPr>
            <p:ph type="title" idx="2"/>
          </p:nvPr>
        </p:nvSpPr>
        <p:spPr>
          <a:xfrm>
            <a:off x="277050" y="709825"/>
            <a:ext cx="8563800" cy="5889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dk2"/>
              </a:buClr>
              <a:buSzPts val="1800"/>
              <a:buFont typeface="Roboto"/>
              <a:buNone/>
              <a:defRPr sz="1800" i="1">
                <a:solidFill>
                  <a:schemeClr val="dk2"/>
                </a:solidFill>
                <a:latin typeface="Roboto"/>
                <a:ea typeface="Roboto"/>
                <a:cs typeface="Roboto"/>
                <a:sym typeface="Roboto"/>
              </a:defRPr>
            </a:lvl1pPr>
            <a:lvl2pPr lvl="1" algn="r" rtl="0">
              <a:spcBef>
                <a:spcPts val="0"/>
              </a:spcBef>
              <a:spcAft>
                <a:spcPts val="0"/>
              </a:spcAft>
              <a:buClr>
                <a:schemeClr val="dk2"/>
              </a:buClr>
              <a:buSzPts val="1800"/>
              <a:buNone/>
              <a:defRPr sz="1800" i="1">
                <a:solidFill>
                  <a:schemeClr val="dk2"/>
                </a:solidFill>
              </a:defRPr>
            </a:lvl2pPr>
            <a:lvl3pPr lvl="2" algn="r" rtl="0">
              <a:spcBef>
                <a:spcPts val="0"/>
              </a:spcBef>
              <a:spcAft>
                <a:spcPts val="0"/>
              </a:spcAft>
              <a:buClr>
                <a:schemeClr val="dk2"/>
              </a:buClr>
              <a:buSzPts val="1800"/>
              <a:buNone/>
              <a:defRPr sz="1800" i="1">
                <a:solidFill>
                  <a:schemeClr val="dk2"/>
                </a:solidFill>
              </a:defRPr>
            </a:lvl3pPr>
            <a:lvl4pPr lvl="3" algn="r" rtl="0">
              <a:spcBef>
                <a:spcPts val="0"/>
              </a:spcBef>
              <a:spcAft>
                <a:spcPts val="0"/>
              </a:spcAft>
              <a:buClr>
                <a:schemeClr val="dk2"/>
              </a:buClr>
              <a:buSzPts val="1800"/>
              <a:buNone/>
              <a:defRPr sz="1800" i="1">
                <a:solidFill>
                  <a:schemeClr val="dk2"/>
                </a:solidFill>
              </a:defRPr>
            </a:lvl4pPr>
            <a:lvl5pPr lvl="4" algn="r" rtl="0">
              <a:spcBef>
                <a:spcPts val="0"/>
              </a:spcBef>
              <a:spcAft>
                <a:spcPts val="0"/>
              </a:spcAft>
              <a:buClr>
                <a:schemeClr val="dk2"/>
              </a:buClr>
              <a:buSzPts val="1800"/>
              <a:buNone/>
              <a:defRPr sz="1800" i="1">
                <a:solidFill>
                  <a:schemeClr val="dk2"/>
                </a:solidFill>
              </a:defRPr>
            </a:lvl5pPr>
            <a:lvl6pPr lvl="5" algn="r" rtl="0">
              <a:spcBef>
                <a:spcPts val="0"/>
              </a:spcBef>
              <a:spcAft>
                <a:spcPts val="0"/>
              </a:spcAft>
              <a:buClr>
                <a:schemeClr val="dk2"/>
              </a:buClr>
              <a:buSzPts val="1800"/>
              <a:buNone/>
              <a:defRPr sz="1800" i="1">
                <a:solidFill>
                  <a:schemeClr val="dk2"/>
                </a:solidFill>
              </a:defRPr>
            </a:lvl6pPr>
            <a:lvl7pPr lvl="6" algn="r" rtl="0">
              <a:spcBef>
                <a:spcPts val="0"/>
              </a:spcBef>
              <a:spcAft>
                <a:spcPts val="0"/>
              </a:spcAft>
              <a:buClr>
                <a:schemeClr val="dk2"/>
              </a:buClr>
              <a:buSzPts val="1800"/>
              <a:buNone/>
              <a:defRPr sz="1800" i="1">
                <a:solidFill>
                  <a:schemeClr val="dk2"/>
                </a:solidFill>
              </a:defRPr>
            </a:lvl7pPr>
            <a:lvl8pPr lvl="7" algn="r" rtl="0">
              <a:spcBef>
                <a:spcPts val="0"/>
              </a:spcBef>
              <a:spcAft>
                <a:spcPts val="0"/>
              </a:spcAft>
              <a:buClr>
                <a:schemeClr val="dk2"/>
              </a:buClr>
              <a:buSzPts val="1800"/>
              <a:buNone/>
              <a:defRPr sz="1800" i="1">
                <a:solidFill>
                  <a:schemeClr val="dk2"/>
                </a:solidFill>
              </a:defRPr>
            </a:lvl8pPr>
            <a:lvl9pPr lvl="8" algn="r" rtl="0">
              <a:spcBef>
                <a:spcPts val="0"/>
              </a:spcBef>
              <a:spcAft>
                <a:spcPts val="0"/>
              </a:spcAft>
              <a:buClr>
                <a:schemeClr val="dk2"/>
              </a:buClr>
              <a:buSzPts val="1800"/>
              <a:buNone/>
              <a:defRPr sz="1800" i="1">
                <a:solidFill>
                  <a:schemeClr val="dk2"/>
                </a:solidFill>
              </a:defRPr>
            </a:lvl9pPr>
          </a:lstStyle>
          <a:p>
            <a:endParaRPr/>
          </a:p>
        </p:txBody>
      </p:sp>
      <p:sp>
        <p:nvSpPr>
          <p:cNvPr id="55" name="Google Shape;55;p16"/>
          <p:cNvSpPr txBox="1">
            <a:spLocks noGrp="1"/>
          </p:cNvSpPr>
          <p:nvPr>
            <p:ph type="body" idx="3"/>
          </p:nvPr>
        </p:nvSpPr>
        <p:spPr>
          <a:xfrm>
            <a:off x="4698400" y="1433725"/>
            <a:ext cx="41130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rgbClr val="DF501D"/>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rgbClr val="DF501D"/>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rgbClr val="DF501D"/>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iseño personalizado 2 4 1">
  <p:cSld name="CUSTOM_1_4_1">
    <p:spTree>
      <p:nvGrpSpPr>
        <p:cNvPr id="1" name="Shape 56"/>
        <p:cNvGrpSpPr/>
        <p:nvPr/>
      </p:nvGrpSpPr>
      <p:grpSpPr>
        <a:xfrm>
          <a:off x="0" y="0"/>
          <a:ext cx="0" cy="0"/>
          <a:chOff x="0" y="0"/>
          <a:chExt cx="0" cy="0"/>
        </a:xfrm>
      </p:grpSpPr>
      <p:sp>
        <p:nvSpPr>
          <p:cNvPr id="57" name="Google Shape;57;p17"/>
          <p:cNvSpPr txBox="1">
            <a:spLocks noGrp="1"/>
          </p:cNvSpPr>
          <p:nvPr>
            <p:ph type="title"/>
          </p:nvPr>
        </p:nvSpPr>
        <p:spPr>
          <a:xfrm>
            <a:off x="277050" y="328825"/>
            <a:ext cx="8563800" cy="5889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2"/>
              </a:buClr>
              <a:buSzPts val="2800"/>
              <a:buFont typeface="Roboto"/>
              <a:buNone/>
              <a:defRPr b="1">
                <a:solidFill>
                  <a:schemeClr val="accent2"/>
                </a:solidFill>
                <a:latin typeface="Roboto"/>
                <a:ea typeface="Roboto"/>
                <a:cs typeface="Roboto"/>
                <a:sym typeface="Roboto"/>
              </a:defRPr>
            </a:lvl1pPr>
            <a:lvl2pPr lvl="1" algn="r" rtl="0">
              <a:spcBef>
                <a:spcPts val="0"/>
              </a:spcBef>
              <a:spcAft>
                <a:spcPts val="0"/>
              </a:spcAft>
              <a:buClr>
                <a:schemeClr val="accent1"/>
              </a:buClr>
              <a:buSzPts val="2800"/>
              <a:buNone/>
              <a:defRPr>
                <a:solidFill>
                  <a:schemeClr val="accent1"/>
                </a:solidFill>
              </a:defRPr>
            </a:lvl2pPr>
            <a:lvl3pPr lvl="2" algn="r" rtl="0">
              <a:spcBef>
                <a:spcPts val="0"/>
              </a:spcBef>
              <a:spcAft>
                <a:spcPts val="0"/>
              </a:spcAft>
              <a:buClr>
                <a:schemeClr val="accent1"/>
              </a:buClr>
              <a:buSzPts val="2800"/>
              <a:buNone/>
              <a:defRPr>
                <a:solidFill>
                  <a:schemeClr val="accent1"/>
                </a:solidFill>
              </a:defRPr>
            </a:lvl3pPr>
            <a:lvl4pPr lvl="3" algn="r" rtl="0">
              <a:spcBef>
                <a:spcPts val="0"/>
              </a:spcBef>
              <a:spcAft>
                <a:spcPts val="0"/>
              </a:spcAft>
              <a:buClr>
                <a:schemeClr val="accent1"/>
              </a:buClr>
              <a:buSzPts val="2800"/>
              <a:buNone/>
              <a:defRPr>
                <a:solidFill>
                  <a:schemeClr val="accent1"/>
                </a:solidFill>
              </a:defRPr>
            </a:lvl4pPr>
            <a:lvl5pPr lvl="4" algn="r" rtl="0">
              <a:spcBef>
                <a:spcPts val="0"/>
              </a:spcBef>
              <a:spcAft>
                <a:spcPts val="0"/>
              </a:spcAft>
              <a:buClr>
                <a:schemeClr val="accent1"/>
              </a:buClr>
              <a:buSzPts val="2800"/>
              <a:buNone/>
              <a:defRPr>
                <a:solidFill>
                  <a:schemeClr val="accent1"/>
                </a:solidFill>
              </a:defRPr>
            </a:lvl5pPr>
            <a:lvl6pPr lvl="5" algn="r" rtl="0">
              <a:spcBef>
                <a:spcPts val="0"/>
              </a:spcBef>
              <a:spcAft>
                <a:spcPts val="0"/>
              </a:spcAft>
              <a:buClr>
                <a:schemeClr val="accent1"/>
              </a:buClr>
              <a:buSzPts val="2800"/>
              <a:buNone/>
              <a:defRPr>
                <a:solidFill>
                  <a:schemeClr val="accent1"/>
                </a:solidFill>
              </a:defRPr>
            </a:lvl6pPr>
            <a:lvl7pPr lvl="6" algn="r" rtl="0">
              <a:spcBef>
                <a:spcPts val="0"/>
              </a:spcBef>
              <a:spcAft>
                <a:spcPts val="0"/>
              </a:spcAft>
              <a:buClr>
                <a:schemeClr val="accent1"/>
              </a:buClr>
              <a:buSzPts val="2800"/>
              <a:buNone/>
              <a:defRPr>
                <a:solidFill>
                  <a:schemeClr val="accent1"/>
                </a:solidFill>
              </a:defRPr>
            </a:lvl7pPr>
            <a:lvl8pPr lvl="7" algn="r" rtl="0">
              <a:spcBef>
                <a:spcPts val="0"/>
              </a:spcBef>
              <a:spcAft>
                <a:spcPts val="0"/>
              </a:spcAft>
              <a:buClr>
                <a:schemeClr val="accent1"/>
              </a:buClr>
              <a:buSzPts val="2800"/>
              <a:buNone/>
              <a:defRPr>
                <a:solidFill>
                  <a:schemeClr val="accent1"/>
                </a:solidFill>
              </a:defRPr>
            </a:lvl8pPr>
            <a:lvl9pPr lvl="8" algn="r" rtl="0">
              <a:spcBef>
                <a:spcPts val="0"/>
              </a:spcBef>
              <a:spcAft>
                <a:spcPts val="0"/>
              </a:spcAft>
              <a:buClr>
                <a:schemeClr val="accent1"/>
              </a:buClr>
              <a:buSzPts val="2800"/>
              <a:buNone/>
              <a:defRPr>
                <a:solidFill>
                  <a:schemeClr val="accent1"/>
                </a:solidFill>
              </a:defRPr>
            </a:lvl9pPr>
          </a:lstStyle>
          <a:p>
            <a:endParaRPr/>
          </a:p>
        </p:txBody>
      </p:sp>
      <p:sp>
        <p:nvSpPr>
          <p:cNvPr id="58" name="Google Shape;58;p17"/>
          <p:cNvSpPr txBox="1">
            <a:spLocks noGrp="1"/>
          </p:cNvSpPr>
          <p:nvPr>
            <p:ph type="body" idx="1"/>
          </p:nvPr>
        </p:nvSpPr>
        <p:spPr>
          <a:xfrm>
            <a:off x="355000" y="1433725"/>
            <a:ext cx="41130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accent2"/>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9pPr>
          </a:lstStyle>
          <a:p>
            <a:endParaRPr/>
          </a:p>
        </p:txBody>
      </p:sp>
      <p:sp>
        <p:nvSpPr>
          <p:cNvPr id="59" name="Google Shape;59;p17"/>
          <p:cNvSpPr txBox="1">
            <a:spLocks noGrp="1"/>
          </p:cNvSpPr>
          <p:nvPr>
            <p:ph type="title" idx="2"/>
          </p:nvPr>
        </p:nvSpPr>
        <p:spPr>
          <a:xfrm>
            <a:off x="277050" y="709825"/>
            <a:ext cx="8563800" cy="5889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dk2"/>
              </a:buClr>
              <a:buSzPts val="1800"/>
              <a:buFont typeface="Roboto"/>
              <a:buNone/>
              <a:defRPr sz="1800" i="1">
                <a:solidFill>
                  <a:schemeClr val="dk2"/>
                </a:solidFill>
                <a:latin typeface="Roboto"/>
                <a:ea typeface="Roboto"/>
                <a:cs typeface="Roboto"/>
                <a:sym typeface="Roboto"/>
              </a:defRPr>
            </a:lvl1pPr>
            <a:lvl2pPr lvl="1" algn="r" rtl="0">
              <a:spcBef>
                <a:spcPts val="0"/>
              </a:spcBef>
              <a:spcAft>
                <a:spcPts val="0"/>
              </a:spcAft>
              <a:buClr>
                <a:schemeClr val="dk2"/>
              </a:buClr>
              <a:buSzPts val="1800"/>
              <a:buNone/>
              <a:defRPr sz="1800" i="1">
                <a:solidFill>
                  <a:schemeClr val="dk2"/>
                </a:solidFill>
              </a:defRPr>
            </a:lvl2pPr>
            <a:lvl3pPr lvl="2" algn="r" rtl="0">
              <a:spcBef>
                <a:spcPts val="0"/>
              </a:spcBef>
              <a:spcAft>
                <a:spcPts val="0"/>
              </a:spcAft>
              <a:buClr>
                <a:schemeClr val="dk2"/>
              </a:buClr>
              <a:buSzPts val="1800"/>
              <a:buNone/>
              <a:defRPr sz="1800" i="1">
                <a:solidFill>
                  <a:schemeClr val="dk2"/>
                </a:solidFill>
              </a:defRPr>
            </a:lvl3pPr>
            <a:lvl4pPr lvl="3" algn="r" rtl="0">
              <a:spcBef>
                <a:spcPts val="0"/>
              </a:spcBef>
              <a:spcAft>
                <a:spcPts val="0"/>
              </a:spcAft>
              <a:buClr>
                <a:schemeClr val="dk2"/>
              </a:buClr>
              <a:buSzPts val="1800"/>
              <a:buNone/>
              <a:defRPr sz="1800" i="1">
                <a:solidFill>
                  <a:schemeClr val="dk2"/>
                </a:solidFill>
              </a:defRPr>
            </a:lvl4pPr>
            <a:lvl5pPr lvl="4" algn="r" rtl="0">
              <a:spcBef>
                <a:spcPts val="0"/>
              </a:spcBef>
              <a:spcAft>
                <a:spcPts val="0"/>
              </a:spcAft>
              <a:buClr>
                <a:schemeClr val="dk2"/>
              </a:buClr>
              <a:buSzPts val="1800"/>
              <a:buNone/>
              <a:defRPr sz="1800" i="1">
                <a:solidFill>
                  <a:schemeClr val="dk2"/>
                </a:solidFill>
              </a:defRPr>
            </a:lvl5pPr>
            <a:lvl6pPr lvl="5" algn="r" rtl="0">
              <a:spcBef>
                <a:spcPts val="0"/>
              </a:spcBef>
              <a:spcAft>
                <a:spcPts val="0"/>
              </a:spcAft>
              <a:buClr>
                <a:schemeClr val="dk2"/>
              </a:buClr>
              <a:buSzPts val="1800"/>
              <a:buNone/>
              <a:defRPr sz="1800" i="1">
                <a:solidFill>
                  <a:schemeClr val="dk2"/>
                </a:solidFill>
              </a:defRPr>
            </a:lvl6pPr>
            <a:lvl7pPr lvl="6" algn="r" rtl="0">
              <a:spcBef>
                <a:spcPts val="0"/>
              </a:spcBef>
              <a:spcAft>
                <a:spcPts val="0"/>
              </a:spcAft>
              <a:buClr>
                <a:schemeClr val="dk2"/>
              </a:buClr>
              <a:buSzPts val="1800"/>
              <a:buNone/>
              <a:defRPr sz="1800" i="1">
                <a:solidFill>
                  <a:schemeClr val="dk2"/>
                </a:solidFill>
              </a:defRPr>
            </a:lvl7pPr>
            <a:lvl8pPr lvl="7" algn="r" rtl="0">
              <a:spcBef>
                <a:spcPts val="0"/>
              </a:spcBef>
              <a:spcAft>
                <a:spcPts val="0"/>
              </a:spcAft>
              <a:buClr>
                <a:schemeClr val="dk2"/>
              </a:buClr>
              <a:buSzPts val="1800"/>
              <a:buNone/>
              <a:defRPr sz="1800" i="1">
                <a:solidFill>
                  <a:schemeClr val="dk2"/>
                </a:solidFill>
              </a:defRPr>
            </a:lvl8pPr>
            <a:lvl9pPr lvl="8" algn="r" rtl="0">
              <a:spcBef>
                <a:spcPts val="0"/>
              </a:spcBef>
              <a:spcAft>
                <a:spcPts val="0"/>
              </a:spcAft>
              <a:buClr>
                <a:schemeClr val="dk2"/>
              </a:buClr>
              <a:buSzPts val="1800"/>
              <a:buNone/>
              <a:defRPr sz="1800" i="1">
                <a:solidFill>
                  <a:schemeClr val="dk2"/>
                </a:solidFill>
              </a:defRPr>
            </a:lvl9pPr>
          </a:lstStyle>
          <a:p>
            <a:endParaRPr/>
          </a:p>
        </p:txBody>
      </p:sp>
      <p:sp>
        <p:nvSpPr>
          <p:cNvPr id="60" name="Google Shape;60;p17"/>
          <p:cNvSpPr txBox="1">
            <a:spLocks noGrp="1"/>
          </p:cNvSpPr>
          <p:nvPr>
            <p:ph type="body" idx="3"/>
          </p:nvPr>
        </p:nvSpPr>
        <p:spPr>
          <a:xfrm>
            <a:off x="4698400" y="1433725"/>
            <a:ext cx="41130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accent2"/>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Diseño personalizado 2 4 2">
  <p:cSld name="CUSTOM_1_4_2">
    <p:spTree>
      <p:nvGrpSpPr>
        <p:cNvPr id="1" name="Shape 61"/>
        <p:cNvGrpSpPr/>
        <p:nvPr/>
      </p:nvGrpSpPr>
      <p:grpSpPr>
        <a:xfrm>
          <a:off x="0" y="0"/>
          <a:ext cx="0" cy="0"/>
          <a:chOff x="0" y="0"/>
          <a:chExt cx="0" cy="0"/>
        </a:xfrm>
      </p:grpSpPr>
      <p:sp>
        <p:nvSpPr>
          <p:cNvPr id="62" name="Google Shape;62;p18"/>
          <p:cNvSpPr txBox="1">
            <a:spLocks noGrp="1"/>
          </p:cNvSpPr>
          <p:nvPr>
            <p:ph type="title"/>
          </p:nvPr>
        </p:nvSpPr>
        <p:spPr>
          <a:xfrm>
            <a:off x="277050" y="328825"/>
            <a:ext cx="8563800" cy="5889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3"/>
              </a:buClr>
              <a:buSzPts val="2800"/>
              <a:buFont typeface="Roboto"/>
              <a:buNone/>
              <a:defRPr b="1">
                <a:solidFill>
                  <a:schemeClr val="accent3"/>
                </a:solidFill>
                <a:latin typeface="Roboto"/>
                <a:ea typeface="Roboto"/>
                <a:cs typeface="Roboto"/>
                <a:sym typeface="Roboto"/>
              </a:defRPr>
            </a:lvl1pPr>
            <a:lvl2pPr lvl="1" algn="r" rtl="0">
              <a:spcBef>
                <a:spcPts val="0"/>
              </a:spcBef>
              <a:spcAft>
                <a:spcPts val="0"/>
              </a:spcAft>
              <a:buClr>
                <a:schemeClr val="accent3"/>
              </a:buClr>
              <a:buSzPts val="2800"/>
              <a:buNone/>
              <a:defRPr>
                <a:solidFill>
                  <a:schemeClr val="accent3"/>
                </a:solidFill>
              </a:defRPr>
            </a:lvl2pPr>
            <a:lvl3pPr lvl="2" algn="r" rtl="0">
              <a:spcBef>
                <a:spcPts val="0"/>
              </a:spcBef>
              <a:spcAft>
                <a:spcPts val="0"/>
              </a:spcAft>
              <a:buClr>
                <a:schemeClr val="accent3"/>
              </a:buClr>
              <a:buSzPts val="2800"/>
              <a:buNone/>
              <a:defRPr>
                <a:solidFill>
                  <a:schemeClr val="accent3"/>
                </a:solidFill>
              </a:defRPr>
            </a:lvl3pPr>
            <a:lvl4pPr lvl="3" algn="r" rtl="0">
              <a:spcBef>
                <a:spcPts val="0"/>
              </a:spcBef>
              <a:spcAft>
                <a:spcPts val="0"/>
              </a:spcAft>
              <a:buClr>
                <a:schemeClr val="accent3"/>
              </a:buClr>
              <a:buSzPts val="2800"/>
              <a:buNone/>
              <a:defRPr>
                <a:solidFill>
                  <a:schemeClr val="accent3"/>
                </a:solidFill>
              </a:defRPr>
            </a:lvl4pPr>
            <a:lvl5pPr lvl="4" algn="r" rtl="0">
              <a:spcBef>
                <a:spcPts val="0"/>
              </a:spcBef>
              <a:spcAft>
                <a:spcPts val="0"/>
              </a:spcAft>
              <a:buClr>
                <a:schemeClr val="accent3"/>
              </a:buClr>
              <a:buSzPts val="2800"/>
              <a:buNone/>
              <a:defRPr>
                <a:solidFill>
                  <a:schemeClr val="accent3"/>
                </a:solidFill>
              </a:defRPr>
            </a:lvl5pPr>
            <a:lvl6pPr lvl="5" algn="r" rtl="0">
              <a:spcBef>
                <a:spcPts val="0"/>
              </a:spcBef>
              <a:spcAft>
                <a:spcPts val="0"/>
              </a:spcAft>
              <a:buClr>
                <a:schemeClr val="accent3"/>
              </a:buClr>
              <a:buSzPts val="2800"/>
              <a:buNone/>
              <a:defRPr>
                <a:solidFill>
                  <a:schemeClr val="accent3"/>
                </a:solidFill>
              </a:defRPr>
            </a:lvl6pPr>
            <a:lvl7pPr lvl="6" algn="r" rtl="0">
              <a:spcBef>
                <a:spcPts val="0"/>
              </a:spcBef>
              <a:spcAft>
                <a:spcPts val="0"/>
              </a:spcAft>
              <a:buClr>
                <a:schemeClr val="accent3"/>
              </a:buClr>
              <a:buSzPts val="2800"/>
              <a:buNone/>
              <a:defRPr>
                <a:solidFill>
                  <a:schemeClr val="accent3"/>
                </a:solidFill>
              </a:defRPr>
            </a:lvl7pPr>
            <a:lvl8pPr lvl="7" algn="r" rtl="0">
              <a:spcBef>
                <a:spcPts val="0"/>
              </a:spcBef>
              <a:spcAft>
                <a:spcPts val="0"/>
              </a:spcAft>
              <a:buClr>
                <a:schemeClr val="accent3"/>
              </a:buClr>
              <a:buSzPts val="2800"/>
              <a:buNone/>
              <a:defRPr>
                <a:solidFill>
                  <a:schemeClr val="accent3"/>
                </a:solidFill>
              </a:defRPr>
            </a:lvl8pPr>
            <a:lvl9pPr lvl="8" algn="r" rtl="0">
              <a:spcBef>
                <a:spcPts val="0"/>
              </a:spcBef>
              <a:spcAft>
                <a:spcPts val="0"/>
              </a:spcAft>
              <a:buClr>
                <a:schemeClr val="accent3"/>
              </a:buClr>
              <a:buSzPts val="2800"/>
              <a:buNone/>
              <a:defRPr>
                <a:solidFill>
                  <a:schemeClr val="accent3"/>
                </a:solidFill>
              </a:defRPr>
            </a:lvl9pPr>
          </a:lstStyle>
          <a:p>
            <a:endParaRPr/>
          </a:p>
        </p:txBody>
      </p:sp>
      <p:sp>
        <p:nvSpPr>
          <p:cNvPr id="63" name="Google Shape;63;p18"/>
          <p:cNvSpPr txBox="1">
            <a:spLocks noGrp="1"/>
          </p:cNvSpPr>
          <p:nvPr>
            <p:ph type="body" idx="1"/>
          </p:nvPr>
        </p:nvSpPr>
        <p:spPr>
          <a:xfrm>
            <a:off x="355000" y="1433725"/>
            <a:ext cx="41130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accent3"/>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9pPr>
          </a:lstStyle>
          <a:p>
            <a:endParaRPr/>
          </a:p>
        </p:txBody>
      </p:sp>
      <p:sp>
        <p:nvSpPr>
          <p:cNvPr id="64" name="Google Shape;64;p18"/>
          <p:cNvSpPr txBox="1">
            <a:spLocks noGrp="1"/>
          </p:cNvSpPr>
          <p:nvPr>
            <p:ph type="title" idx="2"/>
          </p:nvPr>
        </p:nvSpPr>
        <p:spPr>
          <a:xfrm>
            <a:off x="277050" y="709825"/>
            <a:ext cx="8563800" cy="5889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dk2"/>
              </a:buClr>
              <a:buSzPts val="1800"/>
              <a:buFont typeface="Roboto"/>
              <a:buNone/>
              <a:defRPr sz="1800" i="1">
                <a:solidFill>
                  <a:schemeClr val="dk2"/>
                </a:solidFill>
                <a:latin typeface="Roboto"/>
                <a:ea typeface="Roboto"/>
                <a:cs typeface="Roboto"/>
                <a:sym typeface="Roboto"/>
              </a:defRPr>
            </a:lvl1pPr>
            <a:lvl2pPr lvl="1" algn="r" rtl="0">
              <a:spcBef>
                <a:spcPts val="0"/>
              </a:spcBef>
              <a:spcAft>
                <a:spcPts val="0"/>
              </a:spcAft>
              <a:buClr>
                <a:schemeClr val="dk2"/>
              </a:buClr>
              <a:buSzPts val="1800"/>
              <a:buNone/>
              <a:defRPr sz="1800" i="1">
                <a:solidFill>
                  <a:schemeClr val="dk2"/>
                </a:solidFill>
              </a:defRPr>
            </a:lvl2pPr>
            <a:lvl3pPr lvl="2" algn="r" rtl="0">
              <a:spcBef>
                <a:spcPts val="0"/>
              </a:spcBef>
              <a:spcAft>
                <a:spcPts val="0"/>
              </a:spcAft>
              <a:buClr>
                <a:schemeClr val="dk2"/>
              </a:buClr>
              <a:buSzPts val="1800"/>
              <a:buNone/>
              <a:defRPr sz="1800" i="1">
                <a:solidFill>
                  <a:schemeClr val="dk2"/>
                </a:solidFill>
              </a:defRPr>
            </a:lvl3pPr>
            <a:lvl4pPr lvl="3" algn="r" rtl="0">
              <a:spcBef>
                <a:spcPts val="0"/>
              </a:spcBef>
              <a:spcAft>
                <a:spcPts val="0"/>
              </a:spcAft>
              <a:buClr>
                <a:schemeClr val="dk2"/>
              </a:buClr>
              <a:buSzPts val="1800"/>
              <a:buNone/>
              <a:defRPr sz="1800" i="1">
                <a:solidFill>
                  <a:schemeClr val="dk2"/>
                </a:solidFill>
              </a:defRPr>
            </a:lvl4pPr>
            <a:lvl5pPr lvl="4" algn="r" rtl="0">
              <a:spcBef>
                <a:spcPts val="0"/>
              </a:spcBef>
              <a:spcAft>
                <a:spcPts val="0"/>
              </a:spcAft>
              <a:buClr>
                <a:schemeClr val="dk2"/>
              </a:buClr>
              <a:buSzPts val="1800"/>
              <a:buNone/>
              <a:defRPr sz="1800" i="1">
                <a:solidFill>
                  <a:schemeClr val="dk2"/>
                </a:solidFill>
              </a:defRPr>
            </a:lvl5pPr>
            <a:lvl6pPr lvl="5" algn="r" rtl="0">
              <a:spcBef>
                <a:spcPts val="0"/>
              </a:spcBef>
              <a:spcAft>
                <a:spcPts val="0"/>
              </a:spcAft>
              <a:buClr>
                <a:schemeClr val="dk2"/>
              </a:buClr>
              <a:buSzPts val="1800"/>
              <a:buNone/>
              <a:defRPr sz="1800" i="1">
                <a:solidFill>
                  <a:schemeClr val="dk2"/>
                </a:solidFill>
              </a:defRPr>
            </a:lvl6pPr>
            <a:lvl7pPr lvl="6" algn="r" rtl="0">
              <a:spcBef>
                <a:spcPts val="0"/>
              </a:spcBef>
              <a:spcAft>
                <a:spcPts val="0"/>
              </a:spcAft>
              <a:buClr>
                <a:schemeClr val="dk2"/>
              </a:buClr>
              <a:buSzPts val="1800"/>
              <a:buNone/>
              <a:defRPr sz="1800" i="1">
                <a:solidFill>
                  <a:schemeClr val="dk2"/>
                </a:solidFill>
              </a:defRPr>
            </a:lvl7pPr>
            <a:lvl8pPr lvl="7" algn="r" rtl="0">
              <a:spcBef>
                <a:spcPts val="0"/>
              </a:spcBef>
              <a:spcAft>
                <a:spcPts val="0"/>
              </a:spcAft>
              <a:buClr>
                <a:schemeClr val="dk2"/>
              </a:buClr>
              <a:buSzPts val="1800"/>
              <a:buNone/>
              <a:defRPr sz="1800" i="1">
                <a:solidFill>
                  <a:schemeClr val="dk2"/>
                </a:solidFill>
              </a:defRPr>
            </a:lvl8pPr>
            <a:lvl9pPr lvl="8" algn="r" rtl="0">
              <a:spcBef>
                <a:spcPts val="0"/>
              </a:spcBef>
              <a:spcAft>
                <a:spcPts val="0"/>
              </a:spcAft>
              <a:buClr>
                <a:schemeClr val="dk2"/>
              </a:buClr>
              <a:buSzPts val="1800"/>
              <a:buNone/>
              <a:defRPr sz="1800" i="1">
                <a:solidFill>
                  <a:schemeClr val="dk2"/>
                </a:solidFill>
              </a:defRPr>
            </a:lvl9pPr>
          </a:lstStyle>
          <a:p>
            <a:endParaRPr/>
          </a:p>
        </p:txBody>
      </p:sp>
      <p:sp>
        <p:nvSpPr>
          <p:cNvPr id="65" name="Google Shape;65;p18"/>
          <p:cNvSpPr txBox="1">
            <a:spLocks noGrp="1"/>
          </p:cNvSpPr>
          <p:nvPr>
            <p:ph type="body" idx="3"/>
          </p:nvPr>
        </p:nvSpPr>
        <p:spPr>
          <a:xfrm>
            <a:off x="4698400" y="1433725"/>
            <a:ext cx="41130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accent3"/>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Diseño personalizado 2 4 3">
  <p:cSld name="CUSTOM_1_4_3">
    <p:spTree>
      <p:nvGrpSpPr>
        <p:cNvPr id="1" name="Shape 66"/>
        <p:cNvGrpSpPr/>
        <p:nvPr/>
      </p:nvGrpSpPr>
      <p:grpSpPr>
        <a:xfrm>
          <a:off x="0" y="0"/>
          <a:ext cx="0" cy="0"/>
          <a:chOff x="0" y="0"/>
          <a:chExt cx="0" cy="0"/>
        </a:xfrm>
      </p:grpSpPr>
      <p:sp>
        <p:nvSpPr>
          <p:cNvPr id="67" name="Google Shape;67;p19"/>
          <p:cNvSpPr txBox="1">
            <a:spLocks noGrp="1"/>
          </p:cNvSpPr>
          <p:nvPr>
            <p:ph type="title"/>
          </p:nvPr>
        </p:nvSpPr>
        <p:spPr>
          <a:xfrm>
            <a:off x="277050" y="328825"/>
            <a:ext cx="8563800" cy="5889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4"/>
              </a:buClr>
              <a:buSzPts val="2800"/>
              <a:buFont typeface="Roboto"/>
              <a:buNone/>
              <a:defRPr b="1">
                <a:solidFill>
                  <a:schemeClr val="accent4"/>
                </a:solidFill>
                <a:latin typeface="Roboto"/>
                <a:ea typeface="Roboto"/>
                <a:cs typeface="Roboto"/>
                <a:sym typeface="Roboto"/>
              </a:defRPr>
            </a:lvl1pPr>
            <a:lvl2pPr lvl="1" algn="r" rtl="0">
              <a:spcBef>
                <a:spcPts val="0"/>
              </a:spcBef>
              <a:spcAft>
                <a:spcPts val="0"/>
              </a:spcAft>
              <a:buClr>
                <a:schemeClr val="accent4"/>
              </a:buClr>
              <a:buSzPts val="2800"/>
              <a:buNone/>
              <a:defRPr>
                <a:solidFill>
                  <a:schemeClr val="accent4"/>
                </a:solidFill>
              </a:defRPr>
            </a:lvl2pPr>
            <a:lvl3pPr lvl="2" algn="r" rtl="0">
              <a:spcBef>
                <a:spcPts val="0"/>
              </a:spcBef>
              <a:spcAft>
                <a:spcPts val="0"/>
              </a:spcAft>
              <a:buClr>
                <a:schemeClr val="accent4"/>
              </a:buClr>
              <a:buSzPts val="2800"/>
              <a:buNone/>
              <a:defRPr>
                <a:solidFill>
                  <a:schemeClr val="accent4"/>
                </a:solidFill>
              </a:defRPr>
            </a:lvl3pPr>
            <a:lvl4pPr lvl="3" algn="r" rtl="0">
              <a:spcBef>
                <a:spcPts val="0"/>
              </a:spcBef>
              <a:spcAft>
                <a:spcPts val="0"/>
              </a:spcAft>
              <a:buClr>
                <a:schemeClr val="accent4"/>
              </a:buClr>
              <a:buSzPts val="2800"/>
              <a:buNone/>
              <a:defRPr>
                <a:solidFill>
                  <a:schemeClr val="accent4"/>
                </a:solidFill>
              </a:defRPr>
            </a:lvl4pPr>
            <a:lvl5pPr lvl="4" algn="r" rtl="0">
              <a:spcBef>
                <a:spcPts val="0"/>
              </a:spcBef>
              <a:spcAft>
                <a:spcPts val="0"/>
              </a:spcAft>
              <a:buClr>
                <a:schemeClr val="accent4"/>
              </a:buClr>
              <a:buSzPts val="2800"/>
              <a:buNone/>
              <a:defRPr>
                <a:solidFill>
                  <a:schemeClr val="accent4"/>
                </a:solidFill>
              </a:defRPr>
            </a:lvl5pPr>
            <a:lvl6pPr lvl="5" algn="r" rtl="0">
              <a:spcBef>
                <a:spcPts val="0"/>
              </a:spcBef>
              <a:spcAft>
                <a:spcPts val="0"/>
              </a:spcAft>
              <a:buClr>
                <a:schemeClr val="accent4"/>
              </a:buClr>
              <a:buSzPts val="2800"/>
              <a:buNone/>
              <a:defRPr>
                <a:solidFill>
                  <a:schemeClr val="accent4"/>
                </a:solidFill>
              </a:defRPr>
            </a:lvl6pPr>
            <a:lvl7pPr lvl="6" algn="r" rtl="0">
              <a:spcBef>
                <a:spcPts val="0"/>
              </a:spcBef>
              <a:spcAft>
                <a:spcPts val="0"/>
              </a:spcAft>
              <a:buClr>
                <a:schemeClr val="accent4"/>
              </a:buClr>
              <a:buSzPts val="2800"/>
              <a:buNone/>
              <a:defRPr>
                <a:solidFill>
                  <a:schemeClr val="accent4"/>
                </a:solidFill>
              </a:defRPr>
            </a:lvl7pPr>
            <a:lvl8pPr lvl="7" algn="r" rtl="0">
              <a:spcBef>
                <a:spcPts val="0"/>
              </a:spcBef>
              <a:spcAft>
                <a:spcPts val="0"/>
              </a:spcAft>
              <a:buClr>
                <a:schemeClr val="accent4"/>
              </a:buClr>
              <a:buSzPts val="2800"/>
              <a:buNone/>
              <a:defRPr>
                <a:solidFill>
                  <a:schemeClr val="accent4"/>
                </a:solidFill>
              </a:defRPr>
            </a:lvl8pPr>
            <a:lvl9pPr lvl="8" algn="r" rtl="0">
              <a:spcBef>
                <a:spcPts val="0"/>
              </a:spcBef>
              <a:spcAft>
                <a:spcPts val="0"/>
              </a:spcAft>
              <a:buClr>
                <a:schemeClr val="accent4"/>
              </a:buClr>
              <a:buSzPts val="2800"/>
              <a:buNone/>
              <a:defRPr>
                <a:solidFill>
                  <a:schemeClr val="accent4"/>
                </a:solidFill>
              </a:defRPr>
            </a:lvl9pPr>
          </a:lstStyle>
          <a:p>
            <a:endParaRPr/>
          </a:p>
        </p:txBody>
      </p:sp>
      <p:sp>
        <p:nvSpPr>
          <p:cNvPr id="68" name="Google Shape;68;p19"/>
          <p:cNvSpPr txBox="1">
            <a:spLocks noGrp="1"/>
          </p:cNvSpPr>
          <p:nvPr>
            <p:ph type="body" idx="1"/>
          </p:nvPr>
        </p:nvSpPr>
        <p:spPr>
          <a:xfrm>
            <a:off x="355000" y="1433725"/>
            <a:ext cx="41130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accent4"/>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9pPr>
          </a:lstStyle>
          <a:p>
            <a:endParaRPr/>
          </a:p>
        </p:txBody>
      </p:sp>
      <p:sp>
        <p:nvSpPr>
          <p:cNvPr id="69" name="Google Shape;69;p19"/>
          <p:cNvSpPr txBox="1">
            <a:spLocks noGrp="1"/>
          </p:cNvSpPr>
          <p:nvPr>
            <p:ph type="title" idx="2"/>
          </p:nvPr>
        </p:nvSpPr>
        <p:spPr>
          <a:xfrm>
            <a:off x="277050" y="709825"/>
            <a:ext cx="8563800" cy="5889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dk2"/>
              </a:buClr>
              <a:buSzPts val="1800"/>
              <a:buFont typeface="Roboto"/>
              <a:buNone/>
              <a:defRPr sz="1800" i="1">
                <a:solidFill>
                  <a:schemeClr val="dk2"/>
                </a:solidFill>
                <a:latin typeface="Roboto"/>
                <a:ea typeface="Roboto"/>
                <a:cs typeface="Roboto"/>
                <a:sym typeface="Roboto"/>
              </a:defRPr>
            </a:lvl1pPr>
            <a:lvl2pPr lvl="1" algn="r" rtl="0">
              <a:spcBef>
                <a:spcPts val="0"/>
              </a:spcBef>
              <a:spcAft>
                <a:spcPts val="0"/>
              </a:spcAft>
              <a:buClr>
                <a:schemeClr val="dk2"/>
              </a:buClr>
              <a:buSzPts val="1800"/>
              <a:buNone/>
              <a:defRPr sz="1800" i="1">
                <a:solidFill>
                  <a:schemeClr val="dk2"/>
                </a:solidFill>
              </a:defRPr>
            </a:lvl2pPr>
            <a:lvl3pPr lvl="2" algn="r" rtl="0">
              <a:spcBef>
                <a:spcPts val="0"/>
              </a:spcBef>
              <a:spcAft>
                <a:spcPts val="0"/>
              </a:spcAft>
              <a:buClr>
                <a:schemeClr val="dk2"/>
              </a:buClr>
              <a:buSzPts val="1800"/>
              <a:buNone/>
              <a:defRPr sz="1800" i="1">
                <a:solidFill>
                  <a:schemeClr val="dk2"/>
                </a:solidFill>
              </a:defRPr>
            </a:lvl3pPr>
            <a:lvl4pPr lvl="3" algn="r" rtl="0">
              <a:spcBef>
                <a:spcPts val="0"/>
              </a:spcBef>
              <a:spcAft>
                <a:spcPts val="0"/>
              </a:spcAft>
              <a:buClr>
                <a:schemeClr val="dk2"/>
              </a:buClr>
              <a:buSzPts val="1800"/>
              <a:buNone/>
              <a:defRPr sz="1800" i="1">
                <a:solidFill>
                  <a:schemeClr val="dk2"/>
                </a:solidFill>
              </a:defRPr>
            </a:lvl4pPr>
            <a:lvl5pPr lvl="4" algn="r" rtl="0">
              <a:spcBef>
                <a:spcPts val="0"/>
              </a:spcBef>
              <a:spcAft>
                <a:spcPts val="0"/>
              </a:spcAft>
              <a:buClr>
                <a:schemeClr val="dk2"/>
              </a:buClr>
              <a:buSzPts val="1800"/>
              <a:buNone/>
              <a:defRPr sz="1800" i="1">
                <a:solidFill>
                  <a:schemeClr val="dk2"/>
                </a:solidFill>
              </a:defRPr>
            </a:lvl5pPr>
            <a:lvl6pPr lvl="5" algn="r" rtl="0">
              <a:spcBef>
                <a:spcPts val="0"/>
              </a:spcBef>
              <a:spcAft>
                <a:spcPts val="0"/>
              </a:spcAft>
              <a:buClr>
                <a:schemeClr val="dk2"/>
              </a:buClr>
              <a:buSzPts val="1800"/>
              <a:buNone/>
              <a:defRPr sz="1800" i="1">
                <a:solidFill>
                  <a:schemeClr val="dk2"/>
                </a:solidFill>
              </a:defRPr>
            </a:lvl6pPr>
            <a:lvl7pPr lvl="6" algn="r" rtl="0">
              <a:spcBef>
                <a:spcPts val="0"/>
              </a:spcBef>
              <a:spcAft>
                <a:spcPts val="0"/>
              </a:spcAft>
              <a:buClr>
                <a:schemeClr val="dk2"/>
              </a:buClr>
              <a:buSzPts val="1800"/>
              <a:buNone/>
              <a:defRPr sz="1800" i="1">
                <a:solidFill>
                  <a:schemeClr val="dk2"/>
                </a:solidFill>
              </a:defRPr>
            </a:lvl7pPr>
            <a:lvl8pPr lvl="7" algn="r" rtl="0">
              <a:spcBef>
                <a:spcPts val="0"/>
              </a:spcBef>
              <a:spcAft>
                <a:spcPts val="0"/>
              </a:spcAft>
              <a:buClr>
                <a:schemeClr val="dk2"/>
              </a:buClr>
              <a:buSzPts val="1800"/>
              <a:buNone/>
              <a:defRPr sz="1800" i="1">
                <a:solidFill>
                  <a:schemeClr val="dk2"/>
                </a:solidFill>
              </a:defRPr>
            </a:lvl8pPr>
            <a:lvl9pPr lvl="8" algn="r" rtl="0">
              <a:spcBef>
                <a:spcPts val="0"/>
              </a:spcBef>
              <a:spcAft>
                <a:spcPts val="0"/>
              </a:spcAft>
              <a:buClr>
                <a:schemeClr val="dk2"/>
              </a:buClr>
              <a:buSzPts val="1800"/>
              <a:buNone/>
              <a:defRPr sz="1800" i="1">
                <a:solidFill>
                  <a:schemeClr val="dk2"/>
                </a:solidFill>
              </a:defRPr>
            </a:lvl9pPr>
          </a:lstStyle>
          <a:p>
            <a:endParaRPr/>
          </a:p>
        </p:txBody>
      </p:sp>
      <p:sp>
        <p:nvSpPr>
          <p:cNvPr id="70" name="Google Shape;70;p19"/>
          <p:cNvSpPr txBox="1">
            <a:spLocks noGrp="1"/>
          </p:cNvSpPr>
          <p:nvPr>
            <p:ph type="body" idx="3"/>
          </p:nvPr>
        </p:nvSpPr>
        <p:spPr>
          <a:xfrm>
            <a:off x="4698400" y="1433725"/>
            <a:ext cx="41130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accent4"/>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Diseño personalizado 2 4 4">
  <p:cSld name="CUSTOM_1_4_4">
    <p:spTree>
      <p:nvGrpSpPr>
        <p:cNvPr id="1" name="Shape 71"/>
        <p:cNvGrpSpPr/>
        <p:nvPr/>
      </p:nvGrpSpPr>
      <p:grpSpPr>
        <a:xfrm>
          <a:off x="0" y="0"/>
          <a:ext cx="0" cy="0"/>
          <a:chOff x="0" y="0"/>
          <a:chExt cx="0" cy="0"/>
        </a:xfrm>
      </p:grpSpPr>
      <p:sp>
        <p:nvSpPr>
          <p:cNvPr id="72" name="Google Shape;72;p20"/>
          <p:cNvSpPr txBox="1">
            <a:spLocks noGrp="1"/>
          </p:cNvSpPr>
          <p:nvPr>
            <p:ph type="title"/>
          </p:nvPr>
        </p:nvSpPr>
        <p:spPr>
          <a:xfrm>
            <a:off x="277050" y="328825"/>
            <a:ext cx="5290800" cy="5889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accent1"/>
              </a:buClr>
              <a:buSzPts val="2600"/>
              <a:buFont typeface="Roboto"/>
              <a:buNone/>
              <a:defRPr sz="2600" b="1">
                <a:solidFill>
                  <a:schemeClr val="accent1"/>
                </a:solidFill>
                <a:latin typeface="Roboto"/>
                <a:ea typeface="Roboto"/>
                <a:cs typeface="Roboto"/>
                <a:sym typeface="Roboto"/>
              </a:defRPr>
            </a:lvl1pPr>
            <a:lvl2pPr lvl="1" algn="r" rtl="0">
              <a:spcBef>
                <a:spcPts val="0"/>
              </a:spcBef>
              <a:spcAft>
                <a:spcPts val="0"/>
              </a:spcAft>
              <a:buClr>
                <a:schemeClr val="accent1"/>
              </a:buClr>
              <a:buSzPts val="2600"/>
              <a:buNone/>
              <a:defRPr sz="2600">
                <a:solidFill>
                  <a:schemeClr val="accent1"/>
                </a:solidFill>
              </a:defRPr>
            </a:lvl2pPr>
            <a:lvl3pPr lvl="2" algn="r" rtl="0">
              <a:spcBef>
                <a:spcPts val="0"/>
              </a:spcBef>
              <a:spcAft>
                <a:spcPts val="0"/>
              </a:spcAft>
              <a:buClr>
                <a:schemeClr val="accent1"/>
              </a:buClr>
              <a:buSzPts val="2600"/>
              <a:buNone/>
              <a:defRPr sz="2600">
                <a:solidFill>
                  <a:schemeClr val="accent1"/>
                </a:solidFill>
              </a:defRPr>
            </a:lvl3pPr>
            <a:lvl4pPr lvl="3" algn="r" rtl="0">
              <a:spcBef>
                <a:spcPts val="0"/>
              </a:spcBef>
              <a:spcAft>
                <a:spcPts val="0"/>
              </a:spcAft>
              <a:buClr>
                <a:schemeClr val="accent1"/>
              </a:buClr>
              <a:buSzPts val="2600"/>
              <a:buNone/>
              <a:defRPr sz="2600">
                <a:solidFill>
                  <a:schemeClr val="accent1"/>
                </a:solidFill>
              </a:defRPr>
            </a:lvl4pPr>
            <a:lvl5pPr lvl="4" algn="r" rtl="0">
              <a:spcBef>
                <a:spcPts val="0"/>
              </a:spcBef>
              <a:spcAft>
                <a:spcPts val="0"/>
              </a:spcAft>
              <a:buClr>
                <a:schemeClr val="accent1"/>
              </a:buClr>
              <a:buSzPts val="2600"/>
              <a:buNone/>
              <a:defRPr sz="2600">
                <a:solidFill>
                  <a:schemeClr val="accent1"/>
                </a:solidFill>
              </a:defRPr>
            </a:lvl5pPr>
            <a:lvl6pPr lvl="5" algn="r" rtl="0">
              <a:spcBef>
                <a:spcPts val="0"/>
              </a:spcBef>
              <a:spcAft>
                <a:spcPts val="0"/>
              </a:spcAft>
              <a:buClr>
                <a:schemeClr val="accent1"/>
              </a:buClr>
              <a:buSzPts val="2600"/>
              <a:buNone/>
              <a:defRPr sz="2600">
                <a:solidFill>
                  <a:schemeClr val="accent1"/>
                </a:solidFill>
              </a:defRPr>
            </a:lvl6pPr>
            <a:lvl7pPr lvl="6" algn="r" rtl="0">
              <a:spcBef>
                <a:spcPts val="0"/>
              </a:spcBef>
              <a:spcAft>
                <a:spcPts val="0"/>
              </a:spcAft>
              <a:buClr>
                <a:schemeClr val="accent1"/>
              </a:buClr>
              <a:buSzPts val="2600"/>
              <a:buNone/>
              <a:defRPr sz="2600">
                <a:solidFill>
                  <a:schemeClr val="accent1"/>
                </a:solidFill>
              </a:defRPr>
            </a:lvl7pPr>
            <a:lvl8pPr lvl="7" algn="r" rtl="0">
              <a:spcBef>
                <a:spcPts val="0"/>
              </a:spcBef>
              <a:spcAft>
                <a:spcPts val="0"/>
              </a:spcAft>
              <a:buClr>
                <a:schemeClr val="accent1"/>
              </a:buClr>
              <a:buSzPts val="2600"/>
              <a:buNone/>
              <a:defRPr sz="2600">
                <a:solidFill>
                  <a:schemeClr val="accent1"/>
                </a:solidFill>
              </a:defRPr>
            </a:lvl8pPr>
            <a:lvl9pPr lvl="8" algn="r" rtl="0">
              <a:spcBef>
                <a:spcPts val="0"/>
              </a:spcBef>
              <a:spcAft>
                <a:spcPts val="0"/>
              </a:spcAft>
              <a:buClr>
                <a:schemeClr val="accent1"/>
              </a:buClr>
              <a:buSzPts val="2600"/>
              <a:buNone/>
              <a:defRPr sz="2600">
                <a:solidFill>
                  <a:schemeClr val="accent1"/>
                </a:solidFill>
              </a:defRPr>
            </a:lvl9pPr>
          </a:lstStyle>
          <a:p>
            <a:endParaRPr/>
          </a:p>
        </p:txBody>
      </p:sp>
      <p:sp>
        <p:nvSpPr>
          <p:cNvPr id="73" name="Google Shape;73;p20"/>
          <p:cNvSpPr txBox="1">
            <a:spLocks noGrp="1"/>
          </p:cNvSpPr>
          <p:nvPr>
            <p:ph type="body" idx="1"/>
          </p:nvPr>
        </p:nvSpPr>
        <p:spPr>
          <a:xfrm>
            <a:off x="355000" y="1433725"/>
            <a:ext cx="51348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rgbClr val="DF501D"/>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rgbClr val="DF501D"/>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rgbClr val="DF501D"/>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9pPr>
          </a:lstStyle>
          <a:p>
            <a:endParaRPr/>
          </a:p>
        </p:txBody>
      </p:sp>
      <p:sp>
        <p:nvSpPr>
          <p:cNvPr id="74" name="Google Shape;74;p20"/>
          <p:cNvSpPr/>
          <p:nvPr/>
        </p:nvSpPr>
        <p:spPr>
          <a:xfrm>
            <a:off x="5909100" y="0"/>
            <a:ext cx="32349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rgbClr val="FFFFFF"/>
              </a:solidFill>
              <a:latin typeface="Roboto"/>
              <a:ea typeface="Roboto"/>
              <a:cs typeface="Roboto"/>
              <a:sym typeface="Roboto"/>
            </a:endParaRPr>
          </a:p>
        </p:txBody>
      </p:sp>
      <p:pic>
        <p:nvPicPr>
          <p:cNvPr id="75" name="Google Shape;75;p20"/>
          <p:cNvPicPr preferRelativeResize="0"/>
          <p:nvPr/>
        </p:nvPicPr>
        <p:blipFill>
          <a:blip r:embed="rId2">
            <a:alphaModFix amt="95000"/>
          </a:blip>
          <a:stretch>
            <a:fillRect/>
          </a:stretch>
        </p:blipFill>
        <p:spPr>
          <a:xfrm>
            <a:off x="5186868" y="0"/>
            <a:ext cx="1280794" cy="5143500"/>
          </a:xfrm>
          <a:prstGeom prst="rect">
            <a:avLst/>
          </a:prstGeom>
          <a:noFill/>
          <a:ln>
            <a:noFill/>
          </a:ln>
        </p:spPr>
      </p:pic>
      <p:sp>
        <p:nvSpPr>
          <p:cNvPr id="76" name="Google Shape;76;p20"/>
          <p:cNvSpPr txBox="1">
            <a:spLocks noGrp="1"/>
          </p:cNvSpPr>
          <p:nvPr>
            <p:ph type="subTitle" idx="2"/>
          </p:nvPr>
        </p:nvSpPr>
        <p:spPr>
          <a:xfrm>
            <a:off x="6373050" y="238800"/>
            <a:ext cx="2554500" cy="46152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2"/>
              </a:buClr>
              <a:buSzPts val="1400"/>
              <a:buFont typeface="Roboto"/>
              <a:buNone/>
              <a:defRPr sz="1400">
                <a:solidFill>
                  <a:schemeClr val="lt2"/>
                </a:solidFill>
                <a:latin typeface="Roboto"/>
                <a:ea typeface="Roboto"/>
                <a:cs typeface="Roboto"/>
                <a:sym typeface="Roboto"/>
              </a:defRPr>
            </a:lvl1pPr>
            <a:lvl2pPr lvl="1" algn="ctr">
              <a:spcBef>
                <a:spcPts val="0"/>
              </a:spcBef>
              <a:spcAft>
                <a:spcPts val="0"/>
              </a:spcAft>
              <a:buSzPts val="1400"/>
              <a:buFont typeface="Roboto"/>
              <a:buNone/>
              <a:defRPr>
                <a:latin typeface="Roboto"/>
                <a:ea typeface="Roboto"/>
                <a:cs typeface="Roboto"/>
                <a:sym typeface="Roboto"/>
              </a:defRPr>
            </a:lvl2pPr>
            <a:lvl3pPr lvl="2" algn="ctr">
              <a:spcBef>
                <a:spcPts val="0"/>
              </a:spcBef>
              <a:spcAft>
                <a:spcPts val="0"/>
              </a:spcAft>
              <a:buSzPts val="1400"/>
              <a:buFont typeface="Roboto"/>
              <a:buNone/>
              <a:defRPr>
                <a:latin typeface="Roboto"/>
                <a:ea typeface="Roboto"/>
                <a:cs typeface="Roboto"/>
                <a:sym typeface="Roboto"/>
              </a:defRPr>
            </a:lvl3pPr>
            <a:lvl4pPr lvl="3" algn="ctr">
              <a:spcBef>
                <a:spcPts val="0"/>
              </a:spcBef>
              <a:spcAft>
                <a:spcPts val="0"/>
              </a:spcAft>
              <a:buSzPts val="1400"/>
              <a:buFont typeface="Roboto"/>
              <a:buNone/>
              <a:defRPr>
                <a:latin typeface="Roboto"/>
                <a:ea typeface="Roboto"/>
                <a:cs typeface="Roboto"/>
                <a:sym typeface="Roboto"/>
              </a:defRPr>
            </a:lvl4pPr>
            <a:lvl5pPr lvl="4" algn="ctr">
              <a:spcBef>
                <a:spcPts val="0"/>
              </a:spcBef>
              <a:spcAft>
                <a:spcPts val="0"/>
              </a:spcAft>
              <a:buSzPts val="1400"/>
              <a:buFont typeface="Roboto"/>
              <a:buNone/>
              <a:defRPr>
                <a:latin typeface="Roboto"/>
                <a:ea typeface="Roboto"/>
                <a:cs typeface="Roboto"/>
                <a:sym typeface="Roboto"/>
              </a:defRPr>
            </a:lvl5pPr>
            <a:lvl6pPr lvl="5" algn="ctr">
              <a:spcBef>
                <a:spcPts val="0"/>
              </a:spcBef>
              <a:spcAft>
                <a:spcPts val="0"/>
              </a:spcAft>
              <a:buSzPts val="1400"/>
              <a:buFont typeface="Roboto"/>
              <a:buNone/>
              <a:defRPr>
                <a:latin typeface="Roboto"/>
                <a:ea typeface="Roboto"/>
                <a:cs typeface="Roboto"/>
                <a:sym typeface="Roboto"/>
              </a:defRPr>
            </a:lvl6pPr>
            <a:lvl7pPr lvl="6" algn="ctr">
              <a:spcBef>
                <a:spcPts val="0"/>
              </a:spcBef>
              <a:spcAft>
                <a:spcPts val="0"/>
              </a:spcAft>
              <a:buSzPts val="1400"/>
              <a:buFont typeface="Roboto"/>
              <a:buNone/>
              <a:defRPr>
                <a:latin typeface="Roboto"/>
                <a:ea typeface="Roboto"/>
                <a:cs typeface="Roboto"/>
                <a:sym typeface="Roboto"/>
              </a:defRPr>
            </a:lvl7pPr>
            <a:lvl8pPr lvl="7" algn="ctr">
              <a:spcBef>
                <a:spcPts val="0"/>
              </a:spcBef>
              <a:spcAft>
                <a:spcPts val="0"/>
              </a:spcAft>
              <a:buSzPts val="1400"/>
              <a:buFont typeface="Roboto"/>
              <a:buNone/>
              <a:defRPr>
                <a:latin typeface="Roboto"/>
                <a:ea typeface="Roboto"/>
                <a:cs typeface="Roboto"/>
                <a:sym typeface="Roboto"/>
              </a:defRPr>
            </a:lvl8pPr>
            <a:lvl9pPr lvl="8" algn="ctr">
              <a:spcBef>
                <a:spcPts val="0"/>
              </a:spcBef>
              <a:spcAft>
                <a:spcPts val="0"/>
              </a:spcAft>
              <a:buSzPts val="1400"/>
              <a:buFont typeface="Roboto"/>
              <a:buNone/>
              <a:defRPr>
                <a:latin typeface="Roboto"/>
                <a:ea typeface="Roboto"/>
                <a:cs typeface="Roboto"/>
                <a:sym typeface="Roboto"/>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seño personalizado 4">
  <p:cSld name="CUSTOM_3">
    <p:spTree>
      <p:nvGrpSpPr>
        <p:cNvPr id="1" name="Shape 14"/>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iseño personalizado 2 4 4 1">
  <p:cSld name="CUSTOM_1_4_4_1">
    <p:spTree>
      <p:nvGrpSpPr>
        <p:cNvPr id="1" name="Shape 77"/>
        <p:cNvGrpSpPr/>
        <p:nvPr/>
      </p:nvGrpSpPr>
      <p:grpSpPr>
        <a:xfrm>
          <a:off x="0" y="0"/>
          <a:ext cx="0" cy="0"/>
          <a:chOff x="0" y="0"/>
          <a:chExt cx="0" cy="0"/>
        </a:xfrm>
      </p:grpSpPr>
      <p:sp>
        <p:nvSpPr>
          <p:cNvPr id="78" name="Google Shape;78;p21"/>
          <p:cNvSpPr txBox="1">
            <a:spLocks noGrp="1"/>
          </p:cNvSpPr>
          <p:nvPr>
            <p:ph type="title"/>
          </p:nvPr>
        </p:nvSpPr>
        <p:spPr>
          <a:xfrm>
            <a:off x="277050" y="328825"/>
            <a:ext cx="5290800" cy="5889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accent2"/>
              </a:buClr>
              <a:buSzPts val="2600"/>
              <a:buFont typeface="Roboto"/>
              <a:buNone/>
              <a:defRPr sz="2600" b="1">
                <a:solidFill>
                  <a:schemeClr val="accent2"/>
                </a:solidFill>
                <a:latin typeface="Roboto"/>
                <a:ea typeface="Roboto"/>
                <a:cs typeface="Roboto"/>
                <a:sym typeface="Roboto"/>
              </a:defRPr>
            </a:lvl1pPr>
            <a:lvl2pPr lvl="1" algn="r" rtl="0">
              <a:spcBef>
                <a:spcPts val="0"/>
              </a:spcBef>
              <a:spcAft>
                <a:spcPts val="0"/>
              </a:spcAft>
              <a:buClr>
                <a:schemeClr val="accent1"/>
              </a:buClr>
              <a:buSzPts val="2600"/>
              <a:buNone/>
              <a:defRPr sz="2600">
                <a:solidFill>
                  <a:schemeClr val="accent1"/>
                </a:solidFill>
              </a:defRPr>
            </a:lvl2pPr>
            <a:lvl3pPr lvl="2" algn="r" rtl="0">
              <a:spcBef>
                <a:spcPts val="0"/>
              </a:spcBef>
              <a:spcAft>
                <a:spcPts val="0"/>
              </a:spcAft>
              <a:buClr>
                <a:schemeClr val="accent1"/>
              </a:buClr>
              <a:buSzPts val="2600"/>
              <a:buNone/>
              <a:defRPr sz="2600">
                <a:solidFill>
                  <a:schemeClr val="accent1"/>
                </a:solidFill>
              </a:defRPr>
            </a:lvl3pPr>
            <a:lvl4pPr lvl="3" algn="r" rtl="0">
              <a:spcBef>
                <a:spcPts val="0"/>
              </a:spcBef>
              <a:spcAft>
                <a:spcPts val="0"/>
              </a:spcAft>
              <a:buClr>
                <a:schemeClr val="accent1"/>
              </a:buClr>
              <a:buSzPts val="2600"/>
              <a:buNone/>
              <a:defRPr sz="2600">
                <a:solidFill>
                  <a:schemeClr val="accent1"/>
                </a:solidFill>
              </a:defRPr>
            </a:lvl4pPr>
            <a:lvl5pPr lvl="4" algn="r" rtl="0">
              <a:spcBef>
                <a:spcPts val="0"/>
              </a:spcBef>
              <a:spcAft>
                <a:spcPts val="0"/>
              </a:spcAft>
              <a:buClr>
                <a:schemeClr val="accent1"/>
              </a:buClr>
              <a:buSzPts val="2600"/>
              <a:buNone/>
              <a:defRPr sz="2600">
                <a:solidFill>
                  <a:schemeClr val="accent1"/>
                </a:solidFill>
              </a:defRPr>
            </a:lvl5pPr>
            <a:lvl6pPr lvl="5" algn="r" rtl="0">
              <a:spcBef>
                <a:spcPts val="0"/>
              </a:spcBef>
              <a:spcAft>
                <a:spcPts val="0"/>
              </a:spcAft>
              <a:buClr>
                <a:schemeClr val="accent1"/>
              </a:buClr>
              <a:buSzPts val="2600"/>
              <a:buNone/>
              <a:defRPr sz="2600">
                <a:solidFill>
                  <a:schemeClr val="accent1"/>
                </a:solidFill>
              </a:defRPr>
            </a:lvl6pPr>
            <a:lvl7pPr lvl="6" algn="r" rtl="0">
              <a:spcBef>
                <a:spcPts val="0"/>
              </a:spcBef>
              <a:spcAft>
                <a:spcPts val="0"/>
              </a:spcAft>
              <a:buClr>
                <a:schemeClr val="accent1"/>
              </a:buClr>
              <a:buSzPts val="2600"/>
              <a:buNone/>
              <a:defRPr sz="2600">
                <a:solidFill>
                  <a:schemeClr val="accent1"/>
                </a:solidFill>
              </a:defRPr>
            </a:lvl7pPr>
            <a:lvl8pPr lvl="7" algn="r" rtl="0">
              <a:spcBef>
                <a:spcPts val="0"/>
              </a:spcBef>
              <a:spcAft>
                <a:spcPts val="0"/>
              </a:spcAft>
              <a:buClr>
                <a:schemeClr val="accent1"/>
              </a:buClr>
              <a:buSzPts val="2600"/>
              <a:buNone/>
              <a:defRPr sz="2600">
                <a:solidFill>
                  <a:schemeClr val="accent1"/>
                </a:solidFill>
              </a:defRPr>
            </a:lvl8pPr>
            <a:lvl9pPr lvl="8" algn="r" rtl="0">
              <a:spcBef>
                <a:spcPts val="0"/>
              </a:spcBef>
              <a:spcAft>
                <a:spcPts val="0"/>
              </a:spcAft>
              <a:buClr>
                <a:schemeClr val="accent1"/>
              </a:buClr>
              <a:buSzPts val="2600"/>
              <a:buNone/>
              <a:defRPr sz="2600">
                <a:solidFill>
                  <a:schemeClr val="accent1"/>
                </a:solidFill>
              </a:defRPr>
            </a:lvl9pPr>
          </a:lstStyle>
          <a:p>
            <a:endParaRPr/>
          </a:p>
        </p:txBody>
      </p:sp>
      <p:sp>
        <p:nvSpPr>
          <p:cNvPr id="79" name="Google Shape;79;p21"/>
          <p:cNvSpPr txBox="1">
            <a:spLocks noGrp="1"/>
          </p:cNvSpPr>
          <p:nvPr>
            <p:ph type="body" idx="1"/>
          </p:nvPr>
        </p:nvSpPr>
        <p:spPr>
          <a:xfrm>
            <a:off x="355000" y="1433725"/>
            <a:ext cx="51348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accent2"/>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9pPr>
          </a:lstStyle>
          <a:p>
            <a:endParaRPr/>
          </a:p>
        </p:txBody>
      </p:sp>
      <p:sp>
        <p:nvSpPr>
          <p:cNvPr id="80" name="Google Shape;80;p21"/>
          <p:cNvSpPr/>
          <p:nvPr/>
        </p:nvSpPr>
        <p:spPr>
          <a:xfrm>
            <a:off x="5909100" y="0"/>
            <a:ext cx="32349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rgbClr val="FFFFFF"/>
              </a:solidFill>
              <a:latin typeface="Roboto"/>
              <a:ea typeface="Roboto"/>
              <a:cs typeface="Roboto"/>
              <a:sym typeface="Roboto"/>
            </a:endParaRPr>
          </a:p>
        </p:txBody>
      </p:sp>
      <p:pic>
        <p:nvPicPr>
          <p:cNvPr id="81" name="Google Shape;81;p21"/>
          <p:cNvPicPr preferRelativeResize="0"/>
          <p:nvPr/>
        </p:nvPicPr>
        <p:blipFill>
          <a:blip r:embed="rId2">
            <a:alphaModFix amt="95000"/>
          </a:blip>
          <a:stretch>
            <a:fillRect/>
          </a:stretch>
        </p:blipFill>
        <p:spPr>
          <a:xfrm>
            <a:off x="5186868" y="0"/>
            <a:ext cx="1280794" cy="5143500"/>
          </a:xfrm>
          <a:prstGeom prst="rect">
            <a:avLst/>
          </a:prstGeom>
          <a:noFill/>
          <a:ln>
            <a:noFill/>
          </a:ln>
        </p:spPr>
      </p:pic>
      <p:sp>
        <p:nvSpPr>
          <p:cNvPr id="82" name="Google Shape;82;p21"/>
          <p:cNvSpPr txBox="1">
            <a:spLocks noGrp="1"/>
          </p:cNvSpPr>
          <p:nvPr>
            <p:ph type="subTitle" idx="2"/>
          </p:nvPr>
        </p:nvSpPr>
        <p:spPr>
          <a:xfrm>
            <a:off x="6373050" y="238800"/>
            <a:ext cx="2554500" cy="4615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400"/>
              <a:buFont typeface="Roboto"/>
              <a:buNone/>
              <a:defRPr sz="1400">
                <a:solidFill>
                  <a:schemeClr val="lt2"/>
                </a:solidFill>
                <a:latin typeface="Roboto"/>
                <a:ea typeface="Roboto"/>
                <a:cs typeface="Roboto"/>
                <a:sym typeface="Roboto"/>
              </a:defRPr>
            </a:lvl1pPr>
            <a:lvl2pPr lvl="1" algn="ctr" rtl="0">
              <a:spcBef>
                <a:spcPts val="0"/>
              </a:spcBef>
              <a:spcAft>
                <a:spcPts val="0"/>
              </a:spcAft>
              <a:buSzPts val="1400"/>
              <a:buFont typeface="Roboto"/>
              <a:buNone/>
              <a:defRPr>
                <a:latin typeface="Roboto"/>
                <a:ea typeface="Roboto"/>
                <a:cs typeface="Roboto"/>
                <a:sym typeface="Roboto"/>
              </a:defRPr>
            </a:lvl2pPr>
            <a:lvl3pPr lvl="2" algn="ctr" rtl="0">
              <a:spcBef>
                <a:spcPts val="0"/>
              </a:spcBef>
              <a:spcAft>
                <a:spcPts val="0"/>
              </a:spcAft>
              <a:buSzPts val="1400"/>
              <a:buFont typeface="Roboto"/>
              <a:buNone/>
              <a:defRPr>
                <a:latin typeface="Roboto"/>
                <a:ea typeface="Roboto"/>
                <a:cs typeface="Roboto"/>
                <a:sym typeface="Roboto"/>
              </a:defRPr>
            </a:lvl3pPr>
            <a:lvl4pPr lvl="3" algn="ctr" rtl="0">
              <a:spcBef>
                <a:spcPts val="0"/>
              </a:spcBef>
              <a:spcAft>
                <a:spcPts val="0"/>
              </a:spcAft>
              <a:buSzPts val="1400"/>
              <a:buFont typeface="Roboto"/>
              <a:buNone/>
              <a:defRPr>
                <a:latin typeface="Roboto"/>
                <a:ea typeface="Roboto"/>
                <a:cs typeface="Roboto"/>
                <a:sym typeface="Roboto"/>
              </a:defRPr>
            </a:lvl4pPr>
            <a:lvl5pPr lvl="4" algn="ctr" rtl="0">
              <a:spcBef>
                <a:spcPts val="0"/>
              </a:spcBef>
              <a:spcAft>
                <a:spcPts val="0"/>
              </a:spcAft>
              <a:buSzPts val="1400"/>
              <a:buFont typeface="Roboto"/>
              <a:buNone/>
              <a:defRPr>
                <a:latin typeface="Roboto"/>
                <a:ea typeface="Roboto"/>
                <a:cs typeface="Roboto"/>
                <a:sym typeface="Roboto"/>
              </a:defRPr>
            </a:lvl5pPr>
            <a:lvl6pPr lvl="5" algn="ctr" rtl="0">
              <a:spcBef>
                <a:spcPts val="0"/>
              </a:spcBef>
              <a:spcAft>
                <a:spcPts val="0"/>
              </a:spcAft>
              <a:buSzPts val="1400"/>
              <a:buFont typeface="Roboto"/>
              <a:buNone/>
              <a:defRPr>
                <a:latin typeface="Roboto"/>
                <a:ea typeface="Roboto"/>
                <a:cs typeface="Roboto"/>
                <a:sym typeface="Roboto"/>
              </a:defRPr>
            </a:lvl6pPr>
            <a:lvl7pPr lvl="6" algn="ctr" rtl="0">
              <a:spcBef>
                <a:spcPts val="0"/>
              </a:spcBef>
              <a:spcAft>
                <a:spcPts val="0"/>
              </a:spcAft>
              <a:buSzPts val="1400"/>
              <a:buFont typeface="Roboto"/>
              <a:buNone/>
              <a:defRPr>
                <a:latin typeface="Roboto"/>
                <a:ea typeface="Roboto"/>
                <a:cs typeface="Roboto"/>
                <a:sym typeface="Roboto"/>
              </a:defRPr>
            </a:lvl7pPr>
            <a:lvl8pPr lvl="7" algn="ctr" rtl="0">
              <a:spcBef>
                <a:spcPts val="0"/>
              </a:spcBef>
              <a:spcAft>
                <a:spcPts val="0"/>
              </a:spcAft>
              <a:buSzPts val="1400"/>
              <a:buFont typeface="Roboto"/>
              <a:buNone/>
              <a:defRPr>
                <a:latin typeface="Roboto"/>
                <a:ea typeface="Roboto"/>
                <a:cs typeface="Roboto"/>
                <a:sym typeface="Roboto"/>
              </a:defRPr>
            </a:lvl8pPr>
            <a:lvl9pPr lvl="8" algn="ctr" rtl="0">
              <a:spcBef>
                <a:spcPts val="0"/>
              </a:spcBef>
              <a:spcAft>
                <a:spcPts val="0"/>
              </a:spcAft>
              <a:buSzPts val="1400"/>
              <a:buFont typeface="Roboto"/>
              <a:buNone/>
              <a:defRPr>
                <a:latin typeface="Roboto"/>
                <a:ea typeface="Roboto"/>
                <a:cs typeface="Roboto"/>
                <a:sym typeface="Roboto"/>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Diseño personalizado 2 4 4 2">
  <p:cSld name="CUSTOM_1_4_4_2">
    <p:spTree>
      <p:nvGrpSpPr>
        <p:cNvPr id="1" name="Shape 83"/>
        <p:cNvGrpSpPr/>
        <p:nvPr/>
      </p:nvGrpSpPr>
      <p:grpSpPr>
        <a:xfrm>
          <a:off x="0" y="0"/>
          <a:ext cx="0" cy="0"/>
          <a:chOff x="0" y="0"/>
          <a:chExt cx="0" cy="0"/>
        </a:xfrm>
      </p:grpSpPr>
      <p:sp>
        <p:nvSpPr>
          <p:cNvPr id="84" name="Google Shape;84;p22"/>
          <p:cNvSpPr txBox="1">
            <a:spLocks noGrp="1"/>
          </p:cNvSpPr>
          <p:nvPr>
            <p:ph type="title"/>
          </p:nvPr>
        </p:nvSpPr>
        <p:spPr>
          <a:xfrm>
            <a:off x="277050" y="328825"/>
            <a:ext cx="5290800" cy="5889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accent3"/>
              </a:buClr>
              <a:buSzPts val="2600"/>
              <a:buFont typeface="Roboto"/>
              <a:buNone/>
              <a:defRPr sz="2600" b="1">
                <a:solidFill>
                  <a:schemeClr val="accent3"/>
                </a:solidFill>
                <a:latin typeface="Roboto"/>
                <a:ea typeface="Roboto"/>
                <a:cs typeface="Roboto"/>
                <a:sym typeface="Roboto"/>
              </a:defRPr>
            </a:lvl1pPr>
            <a:lvl2pPr lvl="1" algn="r" rtl="0">
              <a:spcBef>
                <a:spcPts val="0"/>
              </a:spcBef>
              <a:spcAft>
                <a:spcPts val="0"/>
              </a:spcAft>
              <a:buClr>
                <a:schemeClr val="accent3"/>
              </a:buClr>
              <a:buSzPts val="2600"/>
              <a:buNone/>
              <a:defRPr sz="2600">
                <a:solidFill>
                  <a:schemeClr val="accent3"/>
                </a:solidFill>
              </a:defRPr>
            </a:lvl2pPr>
            <a:lvl3pPr lvl="2" algn="r" rtl="0">
              <a:spcBef>
                <a:spcPts val="0"/>
              </a:spcBef>
              <a:spcAft>
                <a:spcPts val="0"/>
              </a:spcAft>
              <a:buClr>
                <a:schemeClr val="accent3"/>
              </a:buClr>
              <a:buSzPts val="2600"/>
              <a:buNone/>
              <a:defRPr sz="2600">
                <a:solidFill>
                  <a:schemeClr val="accent3"/>
                </a:solidFill>
              </a:defRPr>
            </a:lvl3pPr>
            <a:lvl4pPr lvl="3" algn="r" rtl="0">
              <a:spcBef>
                <a:spcPts val="0"/>
              </a:spcBef>
              <a:spcAft>
                <a:spcPts val="0"/>
              </a:spcAft>
              <a:buClr>
                <a:schemeClr val="accent3"/>
              </a:buClr>
              <a:buSzPts val="2600"/>
              <a:buNone/>
              <a:defRPr sz="2600">
                <a:solidFill>
                  <a:schemeClr val="accent3"/>
                </a:solidFill>
              </a:defRPr>
            </a:lvl4pPr>
            <a:lvl5pPr lvl="4" algn="r" rtl="0">
              <a:spcBef>
                <a:spcPts val="0"/>
              </a:spcBef>
              <a:spcAft>
                <a:spcPts val="0"/>
              </a:spcAft>
              <a:buClr>
                <a:schemeClr val="accent3"/>
              </a:buClr>
              <a:buSzPts val="2600"/>
              <a:buNone/>
              <a:defRPr sz="2600">
                <a:solidFill>
                  <a:schemeClr val="accent3"/>
                </a:solidFill>
              </a:defRPr>
            </a:lvl5pPr>
            <a:lvl6pPr lvl="5" algn="r" rtl="0">
              <a:spcBef>
                <a:spcPts val="0"/>
              </a:spcBef>
              <a:spcAft>
                <a:spcPts val="0"/>
              </a:spcAft>
              <a:buClr>
                <a:schemeClr val="accent3"/>
              </a:buClr>
              <a:buSzPts val="2600"/>
              <a:buNone/>
              <a:defRPr sz="2600">
                <a:solidFill>
                  <a:schemeClr val="accent3"/>
                </a:solidFill>
              </a:defRPr>
            </a:lvl6pPr>
            <a:lvl7pPr lvl="6" algn="r" rtl="0">
              <a:spcBef>
                <a:spcPts val="0"/>
              </a:spcBef>
              <a:spcAft>
                <a:spcPts val="0"/>
              </a:spcAft>
              <a:buClr>
                <a:schemeClr val="accent3"/>
              </a:buClr>
              <a:buSzPts val="2600"/>
              <a:buNone/>
              <a:defRPr sz="2600">
                <a:solidFill>
                  <a:schemeClr val="accent3"/>
                </a:solidFill>
              </a:defRPr>
            </a:lvl7pPr>
            <a:lvl8pPr lvl="7" algn="r" rtl="0">
              <a:spcBef>
                <a:spcPts val="0"/>
              </a:spcBef>
              <a:spcAft>
                <a:spcPts val="0"/>
              </a:spcAft>
              <a:buClr>
                <a:schemeClr val="accent3"/>
              </a:buClr>
              <a:buSzPts val="2600"/>
              <a:buNone/>
              <a:defRPr sz="2600">
                <a:solidFill>
                  <a:schemeClr val="accent3"/>
                </a:solidFill>
              </a:defRPr>
            </a:lvl8pPr>
            <a:lvl9pPr lvl="8" algn="r" rtl="0">
              <a:spcBef>
                <a:spcPts val="0"/>
              </a:spcBef>
              <a:spcAft>
                <a:spcPts val="0"/>
              </a:spcAft>
              <a:buClr>
                <a:schemeClr val="accent3"/>
              </a:buClr>
              <a:buSzPts val="2600"/>
              <a:buNone/>
              <a:defRPr sz="2600">
                <a:solidFill>
                  <a:schemeClr val="accent3"/>
                </a:solidFill>
              </a:defRPr>
            </a:lvl9pPr>
          </a:lstStyle>
          <a:p>
            <a:endParaRPr/>
          </a:p>
        </p:txBody>
      </p:sp>
      <p:sp>
        <p:nvSpPr>
          <p:cNvPr id="85" name="Google Shape;85;p22"/>
          <p:cNvSpPr txBox="1">
            <a:spLocks noGrp="1"/>
          </p:cNvSpPr>
          <p:nvPr>
            <p:ph type="body" idx="1"/>
          </p:nvPr>
        </p:nvSpPr>
        <p:spPr>
          <a:xfrm>
            <a:off x="355000" y="1433725"/>
            <a:ext cx="51348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accent3"/>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9pPr>
          </a:lstStyle>
          <a:p>
            <a:endParaRPr/>
          </a:p>
        </p:txBody>
      </p:sp>
      <p:sp>
        <p:nvSpPr>
          <p:cNvPr id="86" name="Google Shape;86;p22"/>
          <p:cNvSpPr/>
          <p:nvPr/>
        </p:nvSpPr>
        <p:spPr>
          <a:xfrm>
            <a:off x="5909100" y="0"/>
            <a:ext cx="32349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rgbClr val="FFFFFF"/>
              </a:solidFill>
              <a:latin typeface="Roboto"/>
              <a:ea typeface="Roboto"/>
              <a:cs typeface="Roboto"/>
              <a:sym typeface="Roboto"/>
            </a:endParaRPr>
          </a:p>
        </p:txBody>
      </p:sp>
      <p:pic>
        <p:nvPicPr>
          <p:cNvPr id="87" name="Google Shape;87;p22"/>
          <p:cNvPicPr preferRelativeResize="0"/>
          <p:nvPr/>
        </p:nvPicPr>
        <p:blipFill>
          <a:blip r:embed="rId2">
            <a:alphaModFix amt="95000"/>
          </a:blip>
          <a:stretch>
            <a:fillRect/>
          </a:stretch>
        </p:blipFill>
        <p:spPr>
          <a:xfrm>
            <a:off x="5186868" y="0"/>
            <a:ext cx="1280794" cy="5143500"/>
          </a:xfrm>
          <a:prstGeom prst="rect">
            <a:avLst/>
          </a:prstGeom>
          <a:noFill/>
          <a:ln>
            <a:noFill/>
          </a:ln>
        </p:spPr>
      </p:pic>
      <p:sp>
        <p:nvSpPr>
          <p:cNvPr id="88" name="Google Shape;88;p22"/>
          <p:cNvSpPr txBox="1">
            <a:spLocks noGrp="1"/>
          </p:cNvSpPr>
          <p:nvPr>
            <p:ph type="subTitle" idx="2"/>
          </p:nvPr>
        </p:nvSpPr>
        <p:spPr>
          <a:xfrm>
            <a:off x="6373050" y="238800"/>
            <a:ext cx="2554500" cy="4615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400"/>
              <a:buFont typeface="Roboto"/>
              <a:buNone/>
              <a:defRPr sz="1400">
                <a:solidFill>
                  <a:schemeClr val="lt2"/>
                </a:solidFill>
                <a:latin typeface="Roboto"/>
                <a:ea typeface="Roboto"/>
                <a:cs typeface="Roboto"/>
                <a:sym typeface="Roboto"/>
              </a:defRPr>
            </a:lvl1pPr>
            <a:lvl2pPr lvl="1" algn="ctr" rtl="0">
              <a:spcBef>
                <a:spcPts val="0"/>
              </a:spcBef>
              <a:spcAft>
                <a:spcPts val="0"/>
              </a:spcAft>
              <a:buSzPts val="1400"/>
              <a:buFont typeface="Roboto"/>
              <a:buNone/>
              <a:defRPr>
                <a:latin typeface="Roboto"/>
                <a:ea typeface="Roboto"/>
                <a:cs typeface="Roboto"/>
                <a:sym typeface="Roboto"/>
              </a:defRPr>
            </a:lvl2pPr>
            <a:lvl3pPr lvl="2" algn="ctr" rtl="0">
              <a:spcBef>
                <a:spcPts val="0"/>
              </a:spcBef>
              <a:spcAft>
                <a:spcPts val="0"/>
              </a:spcAft>
              <a:buSzPts val="1400"/>
              <a:buFont typeface="Roboto"/>
              <a:buNone/>
              <a:defRPr>
                <a:latin typeface="Roboto"/>
                <a:ea typeface="Roboto"/>
                <a:cs typeface="Roboto"/>
                <a:sym typeface="Roboto"/>
              </a:defRPr>
            </a:lvl3pPr>
            <a:lvl4pPr lvl="3" algn="ctr" rtl="0">
              <a:spcBef>
                <a:spcPts val="0"/>
              </a:spcBef>
              <a:spcAft>
                <a:spcPts val="0"/>
              </a:spcAft>
              <a:buSzPts val="1400"/>
              <a:buFont typeface="Roboto"/>
              <a:buNone/>
              <a:defRPr>
                <a:latin typeface="Roboto"/>
                <a:ea typeface="Roboto"/>
                <a:cs typeface="Roboto"/>
                <a:sym typeface="Roboto"/>
              </a:defRPr>
            </a:lvl4pPr>
            <a:lvl5pPr lvl="4" algn="ctr" rtl="0">
              <a:spcBef>
                <a:spcPts val="0"/>
              </a:spcBef>
              <a:spcAft>
                <a:spcPts val="0"/>
              </a:spcAft>
              <a:buSzPts val="1400"/>
              <a:buFont typeface="Roboto"/>
              <a:buNone/>
              <a:defRPr>
                <a:latin typeface="Roboto"/>
                <a:ea typeface="Roboto"/>
                <a:cs typeface="Roboto"/>
                <a:sym typeface="Roboto"/>
              </a:defRPr>
            </a:lvl5pPr>
            <a:lvl6pPr lvl="5" algn="ctr" rtl="0">
              <a:spcBef>
                <a:spcPts val="0"/>
              </a:spcBef>
              <a:spcAft>
                <a:spcPts val="0"/>
              </a:spcAft>
              <a:buSzPts val="1400"/>
              <a:buFont typeface="Roboto"/>
              <a:buNone/>
              <a:defRPr>
                <a:latin typeface="Roboto"/>
                <a:ea typeface="Roboto"/>
                <a:cs typeface="Roboto"/>
                <a:sym typeface="Roboto"/>
              </a:defRPr>
            </a:lvl6pPr>
            <a:lvl7pPr lvl="6" algn="ctr" rtl="0">
              <a:spcBef>
                <a:spcPts val="0"/>
              </a:spcBef>
              <a:spcAft>
                <a:spcPts val="0"/>
              </a:spcAft>
              <a:buSzPts val="1400"/>
              <a:buFont typeface="Roboto"/>
              <a:buNone/>
              <a:defRPr>
                <a:latin typeface="Roboto"/>
                <a:ea typeface="Roboto"/>
                <a:cs typeface="Roboto"/>
                <a:sym typeface="Roboto"/>
              </a:defRPr>
            </a:lvl7pPr>
            <a:lvl8pPr lvl="7" algn="ctr" rtl="0">
              <a:spcBef>
                <a:spcPts val="0"/>
              </a:spcBef>
              <a:spcAft>
                <a:spcPts val="0"/>
              </a:spcAft>
              <a:buSzPts val="1400"/>
              <a:buFont typeface="Roboto"/>
              <a:buNone/>
              <a:defRPr>
                <a:latin typeface="Roboto"/>
                <a:ea typeface="Roboto"/>
                <a:cs typeface="Roboto"/>
                <a:sym typeface="Roboto"/>
              </a:defRPr>
            </a:lvl8pPr>
            <a:lvl9pPr lvl="8" algn="ctr" rtl="0">
              <a:spcBef>
                <a:spcPts val="0"/>
              </a:spcBef>
              <a:spcAft>
                <a:spcPts val="0"/>
              </a:spcAft>
              <a:buSzPts val="1400"/>
              <a:buFont typeface="Roboto"/>
              <a:buNone/>
              <a:defRPr>
                <a:latin typeface="Roboto"/>
                <a:ea typeface="Roboto"/>
                <a:cs typeface="Roboto"/>
                <a:sym typeface="Roboto"/>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Diseño personalizado 2 4 4 3">
  <p:cSld name="CUSTOM_1_4_4_3">
    <p:spTree>
      <p:nvGrpSpPr>
        <p:cNvPr id="1" name="Shape 89"/>
        <p:cNvGrpSpPr/>
        <p:nvPr/>
      </p:nvGrpSpPr>
      <p:grpSpPr>
        <a:xfrm>
          <a:off x="0" y="0"/>
          <a:ext cx="0" cy="0"/>
          <a:chOff x="0" y="0"/>
          <a:chExt cx="0" cy="0"/>
        </a:xfrm>
      </p:grpSpPr>
      <p:sp>
        <p:nvSpPr>
          <p:cNvPr id="90" name="Google Shape;90;p23"/>
          <p:cNvSpPr txBox="1">
            <a:spLocks noGrp="1"/>
          </p:cNvSpPr>
          <p:nvPr>
            <p:ph type="title"/>
          </p:nvPr>
        </p:nvSpPr>
        <p:spPr>
          <a:xfrm>
            <a:off x="277050" y="328825"/>
            <a:ext cx="5290800" cy="5889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accent4"/>
              </a:buClr>
              <a:buSzPts val="2600"/>
              <a:buFont typeface="Roboto"/>
              <a:buNone/>
              <a:defRPr sz="2600" b="1">
                <a:solidFill>
                  <a:schemeClr val="accent4"/>
                </a:solidFill>
                <a:latin typeface="Roboto"/>
                <a:ea typeface="Roboto"/>
                <a:cs typeface="Roboto"/>
                <a:sym typeface="Roboto"/>
              </a:defRPr>
            </a:lvl1pPr>
            <a:lvl2pPr lvl="1" algn="r" rtl="0">
              <a:spcBef>
                <a:spcPts val="0"/>
              </a:spcBef>
              <a:spcAft>
                <a:spcPts val="0"/>
              </a:spcAft>
              <a:buClr>
                <a:schemeClr val="accent4"/>
              </a:buClr>
              <a:buSzPts val="2600"/>
              <a:buNone/>
              <a:defRPr sz="2600">
                <a:solidFill>
                  <a:schemeClr val="accent4"/>
                </a:solidFill>
              </a:defRPr>
            </a:lvl2pPr>
            <a:lvl3pPr lvl="2" algn="r" rtl="0">
              <a:spcBef>
                <a:spcPts val="0"/>
              </a:spcBef>
              <a:spcAft>
                <a:spcPts val="0"/>
              </a:spcAft>
              <a:buClr>
                <a:schemeClr val="accent4"/>
              </a:buClr>
              <a:buSzPts val="2600"/>
              <a:buNone/>
              <a:defRPr sz="2600">
                <a:solidFill>
                  <a:schemeClr val="accent4"/>
                </a:solidFill>
              </a:defRPr>
            </a:lvl3pPr>
            <a:lvl4pPr lvl="3" algn="r" rtl="0">
              <a:spcBef>
                <a:spcPts val="0"/>
              </a:spcBef>
              <a:spcAft>
                <a:spcPts val="0"/>
              </a:spcAft>
              <a:buClr>
                <a:schemeClr val="accent4"/>
              </a:buClr>
              <a:buSzPts val="2600"/>
              <a:buNone/>
              <a:defRPr sz="2600">
                <a:solidFill>
                  <a:schemeClr val="accent4"/>
                </a:solidFill>
              </a:defRPr>
            </a:lvl4pPr>
            <a:lvl5pPr lvl="4" algn="r" rtl="0">
              <a:spcBef>
                <a:spcPts val="0"/>
              </a:spcBef>
              <a:spcAft>
                <a:spcPts val="0"/>
              </a:spcAft>
              <a:buClr>
                <a:schemeClr val="accent4"/>
              </a:buClr>
              <a:buSzPts val="2600"/>
              <a:buNone/>
              <a:defRPr sz="2600">
                <a:solidFill>
                  <a:schemeClr val="accent4"/>
                </a:solidFill>
              </a:defRPr>
            </a:lvl5pPr>
            <a:lvl6pPr lvl="5" algn="r" rtl="0">
              <a:spcBef>
                <a:spcPts val="0"/>
              </a:spcBef>
              <a:spcAft>
                <a:spcPts val="0"/>
              </a:spcAft>
              <a:buClr>
                <a:schemeClr val="accent4"/>
              </a:buClr>
              <a:buSzPts val="2600"/>
              <a:buNone/>
              <a:defRPr sz="2600">
                <a:solidFill>
                  <a:schemeClr val="accent4"/>
                </a:solidFill>
              </a:defRPr>
            </a:lvl6pPr>
            <a:lvl7pPr lvl="6" algn="r" rtl="0">
              <a:spcBef>
                <a:spcPts val="0"/>
              </a:spcBef>
              <a:spcAft>
                <a:spcPts val="0"/>
              </a:spcAft>
              <a:buClr>
                <a:schemeClr val="accent4"/>
              </a:buClr>
              <a:buSzPts val="2600"/>
              <a:buNone/>
              <a:defRPr sz="2600">
                <a:solidFill>
                  <a:schemeClr val="accent4"/>
                </a:solidFill>
              </a:defRPr>
            </a:lvl7pPr>
            <a:lvl8pPr lvl="7" algn="r" rtl="0">
              <a:spcBef>
                <a:spcPts val="0"/>
              </a:spcBef>
              <a:spcAft>
                <a:spcPts val="0"/>
              </a:spcAft>
              <a:buClr>
                <a:schemeClr val="accent4"/>
              </a:buClr>
              <a:buSzPts val="2600"/>
              <a:buNone/>
              <a:defRPr sz="2600">
                <a:solidFill>
                  <a:schemeClr val="accent4"/>
                </a:solidFill>
              </a:defRPr>
            </a:lvl8pPr>
            <a:lvl9pPr lvl="8" algn="r" rtl="0">
              <a:spcBef>
                <a:spcPts val="0"/>
              </a:spcBef>
              <a:spcAft>
                <a:spcPts val="0"/>
              </a:spcAft>
              <a:buClr>
                <a:schemeClr val="accent4"/>
              </a:buClr>
              <a:buSzPts val="2600"/>
              <a:buNone/>
              <a:defRPr sz="2600">
                <a:solidFill>
                  <a:schemeClr val="accent4"/>
                </a:solidFill>
              </a:defRPr>
            </a:lvl9pPr>
          </a:lstStyle>
          <a:p>
            <a:endParaRPr/>
          </a:p>
        </p:txBody>
      </p:sp>
      <p:sp>
        <p:nvSpPr>
          <p:cNvPr id="91" name="Google Shape;91;p23"/>
          <p:cNvSpPr txBox="1">
            <a:spLocks noGrp="1"/>
          </p:cNvSpPr>
          <p:nvPr>
            <p:ph type="body" idx="1"/>
          </p:nvPr>
        </p:nvSpPr>
        <p:spPr>
          <a:xfrm>
            <a:off x="355000" y="1433725"/>
            <a:ext cx="51348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accent4"/>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9pPr>
          </a:lstStyle>
          <a:p>
            <a:endParaRPr/>
          </a:p>
        </p:txBody>
      </p:sp>
      <p:sp>
        <p:nvSpPr>
          <p:cNvPr id="92" name="Google Shape;92;p23"/>
          <p:cNvSpPr/>
          <p:nvPr/>
        </p:nvSpPr>
        <p:spPr>
          <a:xfrm>
            <a:off x="5909100" y="0"/>
            <a:ext cx="32349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rgbClr val="FFFFFF"/>
              </a:solidFill>
              <a:latin typeface="Roboto"/>
              <a:ea typeface="Roboto"/>
              <a:cs typeface="Roboto"/>
              <a:sym typeface="Roboto"/>
            </a:endParaRPr>
          </a:p>
        </p:txBody>
      </p:sp>
      <p:pic>
        <p:nvPicPr>
          <p:cNvPr id="93" name="Google Shape;93;p23"/>
          <p:cNvPicPr preferRelativeResize="0"/>
          <p:nvPr/>
        </p:nvPicPr>
        <p:blipFill>
          <a:blip r:embed="rId2">
            <a:alphaModFix amt="95000"/>
          </a:blip>
          <a:stretch>
            <a:fillRect/>
          </a:stretch>
        </p:blipFill>
        <p:spPr>
          <a:xfrm>
            <a:off x="5186868" y="0"/>
            <a:ext cx="1280794" cy="5143500"/>
          </a:xfrm>
          <a:prstGeom prst="rect">
            <a:avLst/>
          </a:prstGeom>
          <a:noFill/>
          <a:ln>
            <a:noFill/>
          </a:ln>
        </p:spPr>
      </p:pic>
      <p:sp>
        <p:nvSpPr>
          <p:cNvPr id="94" name="Google Shape;94;p23"/>
          <p:cNvSpPr txBox="1">
            <a:spLocks noGrp="1"/>
          </p:cNvSpPr>
          <p:nvPr>
            <p:ph type="subTitle" idx="2"/>
          </p:nvPr>
        </p:nvSpPr>
        <p:spPr>
          <a:xfrm>
            <a:off x="6373050" y="238800"/>
            <a:ext cx="2554500" cy="4615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400"/>
              <a:buFont typeface="Roboto"/>
              <a:buNone/>
              <a:defRPr sz="1400">
                <a:solidFill>
                  <a:schemeClr val="lt2"/>
                </a:solidFill>
                <a:latin typeface="Roboto"/>
                <a:ea typeface="Roboto"/>
                <a:cs typeface="Roboto"/>
                <a:sym typeface="Roboto"/>
              </a:defRPr>
            </a:lvl1pPr>
            <a:lvl2pPr lvl="1" algn="ctr" rtl="0">
              <a:spcBef>
                <a:spcPts val="0"/>
              </a:spcBef>
              <a:spcAft>
                <a:spcPts val="0"/>
              </a:spcAft>
              <a:buSzPts val="1400"/>
              <a:buFont typeface="Roboto"/>
              <a:buNone/>
              <a:defRPr>
                <a:latin typeface="Roboto"/>
                <a:ea typeface="Roboto"/>
                <a:cs typeface="Roboto"/>
                <a:sym typeface="Roboto"/>
              </a:defRPr>
            </a:lvl2pPr>
            <a:lvl3pPr lvl="2" algn="ctr" rtl="0">
              <a:spcBef>
                <a:spcPts val="0"/>
              </a:spcBef>
              <a:spcAft>
                <a:spcPts val="0"/>
              </a:spcAft>
              <a:buSzPts val="1400"/>
              <a:buFont typeface="Roboto"/>
              <a:buNone/>
              <a:defRPr>
                <a:latin typeface="Roboto"/>
                <a:ea typeface="Roboto"/>
                <a:cs typeface="Roboto"/>
                <a:sym typeface="Roboto"/>
              </a:defRPr>
            </a:lvl3pPr>
            <a:lvl4pPr lvl="3" algn="ctr" rtl="0">
              <a:spcBef>
                <a:spcPts val="0"/>
              </a:spcBef>
              <a:spcAft>
                <a:spcPts val="0"/>
              </a:spcAft>
              <a:buSzPts val="1400"/>
              <a:buFont typeface="Roboto"/>
              <a:buNone/>
              <a:defRPr>
                <a:latin typeface="Roboto"/>
                <a:ea typeface="Roboto"/>
                <a:cs typeface="Roboto"/>
                <a:sym typeface="Roboto"/>
              </a:defRPr>
            </a:lvl4pPr>
            <a:lvl5pPr lvl="4" algn="ctr" rtl="0">
              <a:spcBef>
                <a:spcPts val="0"/>
              </a:spcBef>
              <a:spcAft>
                <a:spcPts val="0"/>
              </a:spcAft>
              <a:buSzPts val="1400"/>
              <a:buFont typeface="Roboto"/>
              <a:buNone/>
              <a:defRPr>
                <a:latin typeface="Roboto"/>
                <a:ea typeface="Roboto"/>
                <a:cs typeface="Roboto"/>
                <a:sym typeface="Roboto"/>
              </a:defRPr>
            </a:lvl5pPr>
            <a:lvl6pPr lvl="5" algn="ctr" rtl="0">
              <a:spcBef>
                <a:spcPts val="0"/>
              </a:spcBef>
              <a:spcAft>
                <a:spcPts val="0"/>
              </a:spcAft>
              <a:buSzPts val="1400"/>
              <a:buFont typeface="Roboto"/>
              <a:buNone/>
              <a:defRPr>
                <a:latin typeface="Roboto"/>
                <a:ea typeface="Roboto"/>
                <a:cs typeface="Roboto"/>
                <a:sym typeface="Roboto"/>
              </a:defRPr>
            </a:lvl6pPr>
            <a:lvl7pPr lvl="6" algn="ctr" rtl="0">
              <a:spcBef>
                <a:spcPts val="0"/>
              </a:spcBef>
              <a:spcAft>
                <a:spcPts val="0"/>
              </a:spcAft>
              <a:buSzPts val="1400"/>
              <a:buFont typeface="Roboto"/>
              <a:buNone/>
              <a:defRPr>
                <a:latin typeface="Roboto"/>
                <a:ea typeface="Roboto"/>
                <a:cs typeface="Roboto"/>
                <a:sym typeface="Roboto"/>
              </a:defRPr>
            </a:lvl7pPr>
            <a:lvl8pPr lvl="7" algn="ctr" rtl="0">
              <a:spcBef>
                <a:spcPts val="0"/>
              </a:spcBef>
              <a:spcAft>
                <a:spcPts val="0"/>
              </a:spcAft>
              <a:buSzPts val="1400"/>
              <a:buFont typeface="Roboto"/>
              <a:buNone/>
              <a:defRPr>
                <a:latin typeface="Roboto"/>
                <a:ea typeface="Roboto"/>
                <a:cs typeface="Roboto"/>
                <a:sym typeface="Roboto"/>
              </a:defRPr>
            </a:lvl8pPr>
            <a:lvl9pPr lvl="8" algn="ctr" rtl="0">
              <a:spcBef>
                <a:spcPts val="0"/>
              </a:spcBef>
              <a:spcAft>
                <a:spcPts val="0"/>
              </a:spcAft>
              <a:buSzPts val="1400"/>
              <a:buFont typeface="Roboto"/>
              <a:buNone/>
              <a:defRPr>
                <a:latin typeface="Roboto"/>
                <a:ea typeface="Roboto"/>
                <a:cs typeface="Roboto"/>
                <a:sym typeface="Roboto"/>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Diseño personalizado 5">
  <p:cSld name="CUSTOM_4">
    <p:spTree>
      <p:nvGrpSpPr>
        <p:cNvPr id="1" name="Shape 95"/>
        <p:cNvGrpSpPr/>
        <p:nvPr/>
      </p:nvGrpSpPr>
      <p:grpSpPr>
        <a:xfrm>
          <a:off x="0" y="0"/>
          <a:ext cx="0" cy="0"/>
          <a:chOff x="0" y="0"/>
          <a:chExt cx="0" cy="0"/>
        </a:xfrm>
      </p:grpSpPr>
      <p:sp>
        <p:nvSpPr>
          <p:cNvPr id="96" name="Google Shape;96;p24"/>
          <p:cNvSpPr/>
          <p:nvPr/>
        </p:nvSpPr>
        <p:spPr>
          <a:xfrm rot="-2032841">
            <a:off x="3780280" y="1829094"/>
            <a:ext cx="1525656" cy="1506430"/>
          </a:xfrm>
          <a:prstGeom prst="ellipse">
            <a:avLst/>
          </a:prstGeom>
          <a:solidFill>
            <a:srgbClr val="A1C3FA"/>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grpSp>
        <p:nvGrpSpPr>
          <p:cNvPr id="97" name="Google Shape;97;p24"/>
          <p:cNvGrpSpPr/>
          <p:nvPr/>
        </p:nvGrpSpPr>
        <p:grpSpPr>
          <a:xfrm>
            <a:off x="1521393" y="1042894"/>
            <a:ext cx="2801197" cy="2472538"/>
            <a:chOff x="1978637" y="1202068"/>
            <a:chExt cx="2407147" cy="2190413"/>
          </a:xfrm>
        </p:grpSpPr>
        <p:sp>
          <p:nvSpPr>
            <p:cNvPr id="98" name="Google Shape;98;p24"/>
            <p:cNvSpPr/>
            <p:nvPr/>
          </p:nvSpPr>
          <p:spPr>
            <a:xfrm rot="-2081187">
              <a:off x="2278971" y="1519484"/>
              <a:ext cx="1601327" cy="1555582"/>
            </a:xfrm>
            <a:custGeom>
              <a:avLst/>
              <a:gdLst/>
              <a:ahLst/>
              <a:cxnLst/>
              <a:rect l="l" t="t" r="r" b="b"/>
              <a:pathLst>
                <a:path w="246" h="240" extrusionOk="0">
                  <a:moveTo>
                    <a:pt x="246" y="29"/>
                  </a:moveTo>
                  <a:cubicBezTo>
                    <a:pt x="241" y="19"/>
                    <a:pt x="235" y="9"/>
                    <a:pt x="228" y="0"/>
                  </a:cubicBezTo>
                  <a:cubicBezTo>
                    <a:pt x="111" y="25"/>
                    <a:pt x="19" y="120"/>
                    <a:pt x="0" y="240"/>
                  </a:cubicBezTo>
                  <a:cubicBezTo>
                    <a:pt x="11" y="237"/>
                    <a:pt x="22" y="234"/>
                    <a:pt x="34" y="232"/>
                  </a:cubicBezTo>
                  <a:cubicBezTo>
                    <a:pt x="56" y="128"/>
                    <a:pt x="140" y="46"/>
                    <a:pt x="246" y="29"/>
                  </a:cubicBezTo>
                  <a:close/>
                </a:path>
              </a:pathLst>
            </a:custGeom>
            <a:solidFill>
              <a:schemeClr val="lt2"/>
            </a:solidFill>
            <a:ln w="9525" cap="flat" cmpd="sng">
              <a:solidFill>
                <a:schemeClr val="lt2"/>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4"/>
            <p:cNvSpPr/>
            <p:nvPr/>
          </p:nvSpPr>
          <p:spPr>
            <a:xfrm rot="-2081188">
              <a:off x="2605674" y="1601249"/>
              <a:ext cx="1541190" cy="1320966"/>
            </a:xfrm>
            <a:custGeom>
              <a:avLst/>
              <a:gdLst/>
              <a:ahLst/>
              <a:cxnLst/>
              <a:rect l="l" t="t" r="r" b="b"/>
              <a:pathLst>
                <a:path w="248" h="213" extrusionOk="0">
                  <a:moveTo>
                    <a:pt x="142" y="213"/>
                  </a:moveTo>
                  <a:cubicBezTo>
                    <a:pt x="152" y="188"/>
                    <a:pt x="170" y="167"/>
                    <a:pt x="194" y="153"/>
                  </a:cubicBezTo>
                  <a:cubicBezTo>
                    <a:pt x="211" y="143"/>
                    <a:pt x="230" y="137"/>
                    <a:pt x="248" y="136"/>
                  </a:cubicBezTo>
                  <a:cubicBezTo>
                    <a:pt x="247" y="87"/>
                    <a:pt x="234" y="41"/>
                    <a:pt x="212" y="0"/>
                  </a:cubicBezTo>
                  <a:cubicBezTo>
                    <a:pt x="106" y="17"/>
                    <a:pt x="22" y="99"/>
                    <a:pt x="0" y="203"/>
                  </a:cubicBezTo>
                  <a:cubicBezTo>
                    <a:pt x="46" y="195"/>
                    <a:pt x="95" y="198"/>
                    <a:pt x="142" y="213"/>
                  </a:cubicBezTo>
                  <a:close/>
                </a:path>
              </a:pathLst>
            </a:custGeom>
            <a:solidFill>
              <a:schemeClr val="accent3"/>
            </a:solidFill>
            <a:ln w="12700"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grpSp>
      <p:grpSp>
        <p:nvGrpSpPr>
          <p:cNvPr id="100" name="Google Shape;100;p24"/>
          <p:cNvGrpSpPr/>
          <p:nvPr/>
        </p:nvGrpSpPr>
        <p:grpSpPr>
          <a:xfrm>
            <a:off x="2555311" y="2620798"/>
            <a:ext cx="2453086" cy="2751070"/>
            <a:chOff x="2867112" y="2599927"/>
            <a:chExt cx="2108006" cy="2437164"/>
          </a:xfrm>
        </p:grpSpPr>
        <p:sp>
          <p:nvSpPr>
            <p:cNvPr id="101" name="Google Shape;101;p24"/>
            <p:cNvSpPr/>
            <p:nvPr/>
          </p:nvSpPr>
          <p:spPr>
            <a:xfrm rot="-2081188">
              <a:off x="3325156" y="2966530"/>
              <a:ext cx="1061085" cy="1941128"/>
            </a:xfrm>
            <a:custGeom>
              <a:avLst/>
              <a:gdLst/>
              <a:ahLst/>
              <a:cxnLst/>
              <a:rect l="l" t="t" r="r" b="b"/>
              <a:pathLst>
                <a:path w="163" h="300" extrusionOk="0">
                  <a:moveTo>
                    <a:pt x="32" y="39"/>
                  </a:moveTo>
                  <a:cubicBezTo>
                    <a:pt x="32" y="26"/>
                    <a:pt x="33" y="13"/>
                    <a:pt x="35" y="0"/>
                  </a:cubicBezTo>
                  <a:cubicBezTo>
                    <a:pt x="24" y="2"/>
                    <a:pt x="13" y="5"/>
                    <a:pt x="2" y="8"/>
                  </a:cubicBezTo>
                  <a:cubicBezTo>
                    <a:pt x="1" y="19"/>
                    <a:pt x="0" y="29"/>
                    <a:pt x="0" y="39"/>
                  </a:cubicBezTo>
                  <a:cubicBezTo>
                    <a:pt x="0" y="153"/>
                    <a:pt x="65" y="252"/>
                    <a:pt x="160" y="300"/>
                  </a:cubicBezTo>
                  <a:cubicBezTo>
                    <a:pt x="160" y="289"/>
                    <a:pt x="161" y="277"/>
                    <a:pt x="163" y="265"/>
                  </a:cubicBezTo>
                  <a:cubicBezTo>
                    <a:pt x="85" y="220"/>
                    <a:pt x="32" y="136"/>
                    <a:pt x="32" y="39"/>
                  </a:cubicBezTo>
                  <a:close/>
                </a:path>
              </a:pathLst>
            </a:custGeom>
            <a:solidFill>
              <a:schemeClr val="lt2"/>
            </a:solidFill>
            <a:ln w="9525" cap="flat" cmpd="sng">
              <a:solidFill>
                <a:schemeClr val="lt2"/>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24"/>
            <p:cNvSpPr/>
            <p:nvPr/>
          </p:nvSpPr>
          <p:spPr>
            <a:xfrm rot="-2081187">
              <a:off x="3456358" y="2773799"/>
              <a:ext cx="1138968" cy="1690435"/>
            </a:xfrm>
            <a:custGeom>
              <a:avLst/>
              <a:gdLst/>
              <a:ahLst/>
              <a:cxnLst/>
              <a:rect l="l" t="t" r="r" b="b"/>
              <a:pathLst>
                <a:path w="183" h="273" extrusionOk="0">
                  <a:moveTo>
                    <a:pt x="156" y="108"/>
                  </a:moveTo>
                  <a:cubicBezTo>
                    <a:pt x="139" y="79"/>
                    <a:pt x="136" y="46"/>
                    <a:pt x="144" y="16"/>
                  </a:cubicBezTo>
                  <a:cubicBezTo>
                    <a:pt x="97" y="2"/>
                    <a:pt x="48" y="0"/>
                    <a:pt x="3" y="8"/>
                  </a:cubicBezTo>
                  <a:cubicBezTo>
                    <a:pt x="1" y="21"/>
                    <a:pt x="0" y="34"/>
                    <a:pt x="0" y="47"/>
                  </a:cubicBezTo>
                  <a:cubicBezTo>
                    <a:pt x="0" y="144"/>
                    <a:pt x="53" y="228"/>
                    <a:pt x="131" y="273"/>
                  </a:cubicBezTo>
                  <a:cubicBezTo>
                    <a:pt x="138" y="227"/>
                    <a:pt x="155" y="182"/>
                    <a:pt x="183" y="141"/>
                  </a:cubicBezTo>
                  <a:cubicBezTo>
                    <a:pt x="173" y="132"/>
                    <a:pt x="163" y="121"/>
                    <a:pt x="156" y="108"/>
                  </a:cubicBezTo>
                  <a:close/>
                </a:path>
              </a:pathLst>
            </a:custGeom>
            <a:solidFill>
              <a:schemeClr val="dk2"/>
            </a:solidFill>
            <a:ln w="12700"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grpSp>
      <p:grpSp>
        <p:nvGrpSpPr>
          <p:cNvPr id="103" name="Google Shape;103;p24"/>
          <p:cNvGrpSpPr/>
          <p:nvPr/>
        </p:nvGrpSpPr>
        <p:grpSpPr>
          <a:xfrm>
            <a:off x="4266420" y="2467830"/>
            <a:ext cx="2821398" cy="2367706"/>
            <a:chOff x="4337515" y="2464414"/>
            <a:chExt cx="2424506" cy="2097542"/>
          </a:xfrm>
        </p:grpSpPr>
        <p:sp>
          <p:nvSpPr>
            <p:cNvPr id="104" name="Google Shape;104;p24"/>
            <p:cNvSpPr/>
            <p:nvPr/>
          </p:nvSpPr>
          <p:spPr>
            <a:xfrm rot="-2081187">
              <a:off x="4648818" y="3375680"/>
              <a:ext cx="2119401" cy="640096"/>
            </a:xfrm>
            <a:custGeom>
              <a:avLst/>
              <a:gdLst/>
              <a:ahLst/>
              <a:cxnLst/>
              <a:rect l="l" t="t" r="r" b="b"/>
              <a:pathLst>
                <a:path w="326" h="99" extrusionOk="0">
                  <a:moveTo>
                    <a:pt x="119" y="67"/>
                  </a:moveTo>
                  <a:cubicBezTo>
                    <a:pt x="77" y="67"/>
                    <a:pt x="37" y="57"/>
                    <a:pt x="2" y="40"/>
                  </a:cubicBezTo>
                  <a:cubicBezTo>
                    <a:pt x="1" y="51"/>
                    <a:pt x="0" y="63"/>
                    <a:pt x="0" y="74"/>
                  </a:cubicBezTo>
                  <a:cubicBezTo>
                    <a:pt x="36" y="90"/>
                    <a:pt x="76" y="99"/>
                    <a:pt x="119" y="99"/>
                  </a:cubicBezTo>
                  <a:cubicBezTo>
                    <a:pt x="200" y="99"/>
                    <a:pt x="273" y="67"/>
                    <a:pt x="326" y="14"/>
                  </a:cubicBezTo>
                  <a:cubicBezTo>
                    <a:pt x="315" y="10"/>
                    <a:pt x="304" y="5"/>
                    <a:pt x="294" y="0"/>
                  </a:cubicBezTo>
                  <a:cubicBezTo>
                    <a:pt x="247" y="42"/>
                    <a:pt x="186" y="67"/>
                    <a:pt x="119" y="67"/>
                  </a:cubicBezTo>
                  <a:close/>
                </a:path>
              </a:pathLst>
            </a:custGeom>
            <a:solidFill>
              <a:schemeClr val="lt2"/>
            </a:solidFill>
            <a:ln w="9525" cap="flat" cmpd="sng">
              <a:solidFill>
                <a:schemeClr val="lt2"/>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4"/>
            <p:cNvSpPr/>
            <p:nvPr/>
          </p:nvSpPr>
          <p:spPr>
            <a:xfrm rot="-2081187">
              <a:off x="4457034" y="2893418"/>
              <a:ext cx="1815979" cy="987157"/>
            </a:xfrm>
            <a:custGeom>
              <a:avLst/>
              <a:gdLst/>
              <a:ahLst/>
              <a:cxnLst/>
              <a:rect l="l" t="t" r="r" b="b"/>
              <a:pathLst>
                <a:path w="292" h="159" extrusionOk="0">
                  <a:moveTo>
                    <a:pt x="182" y="1"/>
                  </a:moveTo>
                  <a:cubicBezTo>
                    <a:pt x="181" y="2"/>
                    <a:pt x="179" y="3"/>
                    <a:pt x="177" y="4"/>
                  </a:cubicBezTo>
                  <a:cubicBezTo>
                    <a:pt x="137" y="27"/>
                    <a:pt x="88" y="24"/>
                    <a:pt x="51" y="0"/>
                  </a:cubicBezTo>
                  <a:cubicBezTo>
                    <a:pt x="23" y="41"/>
                    <a:pt x="6" y="86"/>
                    <a:pt x="0" y="132"/>
                  </a:cubicBezTo>
                  <a:cubicBezTo>
                    <a:pt x="35" y="149"/>
                    <a:pt x="75" y="159"/>
                    <a:pt x="117" y="159"/>
                  </a:cubicBezTo>
                  <a:cubicBezTo>
                    <a:pt x="184" y="159"/>
                    <a:pt x="245" y="134"/>
                    <a:pt x="292" y="92"/>
                  </a:cubicBezTo>
                  <a:cubicBezTo>
                    <a:pt x="250" y="71"/>
                    <a:pt x="212" y="41"/>
                    <a:pt x="182" y="1"/>
                  </a:cubicBezTo>
                  <a:close/>
                </a:path>
              </a:pathLst>
            </a:custGeom>
            <a:solidFill>
              <a:schemeClr val="accent4"/>
            </a:solidFill>
            <a:ln w="12700"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grpSp>
      <p:grpSp>
        <p:nvGrpSpPr>
          <p:cNvPr id="106" name="Google Shape;106;p24"/>
          <p:cNvGrpSpPr/>
          <p:nvPr/>
        </p:nvGrpSpPr>
        <p:grpSpPr>
          <a:xfrm>
            <a:off x="3016118" y="-233479"/>
            <a:ext cx="2727833" cy="2676011"/>
            <a:chOff x="3263096" y="71333"/>
            <a:chExt cx="2344104" cy="2370669"/>
          </a:xfrm>
        </p:grpSpPr>
        <p:sp>
          <p:nvSpPr>
            <p:cNvPr id="107" name="Google Shape;107;p24"/>
            <p:cNvSpPr/>
            <p:nvPr/>
          </p:nvSpPr>
          <p:spPr>
            <a:xfrm rot="-2081187">
              <a:off x="3407226" y="525393"/>
              <a:ext cx="1943480" cy="1113468"/>
            </a:xfrm>
            <a:custGeom>
              <a:avLst/>
              <a:gdLst/>
              <a:ahLst/>
              <a:cxnLst/>
              <a:rect l="l" t="t" r="r" b="b"/>
              <a:pathLst>
                <a:path w="299" h="172" extrusionOk="0">
                  <a:moveTo>
                    <a:pt x="45" y="32"/>
                  </a:moveTo>
                  <a:cubicBezTo>
                    <a:pt x="146" y="32"/>
                    <a:pt x="233" y="89"/>
                    <a:pt x="276" y="172"/>
                  </a:cubicBezTo>
                  <a:cubicBezTo>
                    <a:pt x="284" y="164"/>
                    <a:pt x="292" y="155"/>
                    <a:pt x="299" y="146"/>
                  </a:cubicBezTo>
                  <a:cubicBezTo>
                    <a:pt x="248" y="59"/>
                    <a:pt x="153" y="0"/>
                    <a:pt x="45" y="0"/>
                  </a:cubicBezTo>
                  <a:cubicBezTo>
                    <a:pt x="30" y="0"/>
                    <a:pt x="14" y="1"/>
                    <a:pt x="0" y="3"/>
                  </a:cubicBezTo>
                  <a:cubicBezTo>
                    <a:pt x="6" y="13"/>
                    <a:pt x="12" y="23"/>
                    <a:pt x="18" y="33"/>
                  </a:cubicBezTo>
                  <a:cubicBezTo>
                    <a:pt x="27" y="32"/>
                    <a:pt x="36" y="32"/>
                    <a:pt x="45" y="32"/>
                  </a:cubicBezTo>
                  <a:close/>
                </a:path>
              </a:pathLst>
            </a:custGeom>
            <a:solidFill>
              <a:schemeClr val="lt2"/>
            </a:solidFill>
            <a:ln w="9525" cap="flat" cmpd="sng">
              <a:solidFill>
                <a:schemeClr val="lt2"/>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solidFill>
                  <a:schemeClr val="lt2"/>
                </a:solidFill>
              </a:endParaRPr>
            </a:p>
          </p:txBody>
        </p:sp>
        <p:sp>
          <p:nvSpPr>
            <p:cNvPr id="108" name="Google Shape;108;p24"/>
            <p:cNvSpPr/>
            <p:nvPr/>
          </p:nvSpPr>
          <p:spPr>
            <a:xfrm rot="-2081187">
              <a:off x="3761328" y="760580"/>
              <a:ext cx="1606237" cy="1343790"/>
            </a:xfrm>
            <a:custGeom>
              <a:avLst/>
              <a:gdLst/>
              <a:ahLst/>
              <a:cxnLst/>
              <a:rect l="l" t="t" r="r" b="b"/>
              <a:pathLst>
                <a:path w="258" h="217" extrusionOk="0">
                  <a:moveTo>
                    <a:pt x="132" y="200"/>
                  </a:moveTo>
                  <a:cubicBezTo>
                    <a:pt x="135" y="205"/>
                    <a:pt x="138" y="211"/>
                    <a:pt x="140" y="217"/>
                  </a:cubicBezTo>
                  <a:cubicBezTo>
                    <a:pt x="186" y="200"/>
                    <a:pt x="227" y="174"/>
                    <a:pt x="258" y="140"/>
                  </a:cubicBezTo>
                  <a:cubicBezTo>
                    <a:pt x="215" y="57"/>
                    <a:pt x="128" y="0"/>
                    <a:pt x="27" y="0"/>
                  </a:cubicBezTo>
                  <a:cubicBezTo>
                    <a:pt x="18" y="0"/>
                    <a:pt x="9" y="0"/>
                    <a:pt x="0" y="1"/>
                  </a:cubicBezTo>
                  <a:cubicBezTo>
                    <a:pt x="21" y="43"/>
                    <a:pt x="34" y="90"/>
                    <a:pt x="34" y="140"/>
                  </a:cubicBezTo>
                  <a:cubicBezTo>
                    <a:pt x="74" y="142"/>
                    <a:pt x="111" y="163"/>
                    <a:pt x="132" y="200"/>
                  </a:cubicBezTo>
                  <a:close/>
                </a:path>
              </a:pathLst>
            </a:custGeom>
            <a:solidFill>
              <a:schemeClr val="accent1"/>
            </a:solidFill>
            <a:ln w="12700"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grpSp>
      <p:grpSp>
        <p:nvGrpSpPr>
          <p:cNvPr id="109" name="Google Shape;109;p24"/>
          <p:cNvGrpSpPr/>
          <p:nvPr/>
        </p:nvGrpSpPr>
        <p:grpSpPr>
          <a:xfrm>
            <a:off x="4564084" y="593979"/>
            <a:ext cx="2640134" cy="2758787"/>
            <a:chOff x="4593307" y="804376"/>
            <a:chExt cx="2268741" cy="2444000"/>
          </a:xfrm>
        </p:grpSpPr>
        <p:sp>
          <p:nvSpPr>
            <p:cNvPr id="110" name="Google Shape;110;p24"/>
            <p:cNvSpPr/>
            <p:nvPr/>
          </p:nvSpPr>
          <p:spPr>
            <a:xfrm rot="-2081188">
              <a:off x="5623193" y="814800"/>
              <a:ext cx="698156" cy="2118270"/>
            </a:xfrm>
            <a:custGeom>
              <a:avLst/>
              <a:gdLst/>
              <a:ahLst/>
              <a:cxnLst/>
              <a:rect l="l" t="t" r="r" b="b"/>
              <a:pathLst>
                <a:path w="107" h="328" extrusionOk="0">
                  <a:moveTo>
                    <a:pt x="52" y="26"/>
                  </a:moveTo>
                  <a:cubicBezTo>
                    <a:pt x="67" y="59"/>
                    <a:pt x="75" y="95"/>
                    <a:pt x="75" y="132"/>
                  </a:cubicBezTo>
                  <a:cubicBezTo>
                    <a:pt x="75" y="204"/>
                    <a:pt x="46" y="268"/>
                    <a:pt x="0" y="315"/>
                  </a:cubicBezTo>
                  <a:cubicBezTo>
                    <a:pt x="10" y="320"/>
                    <a:pt x="21" y="325"/>
                    <a:pt x="32" y="328"/>
                  </a:cubicBezTo>
                  <a:cubicBezTo>
                    <a:pt x="78" y="276"/>
                    <a:pt x="107" y="208"/>
                    <a:pt x="107" y="132"/>
                  </a:cubicBezTo>
                  <a:cubicBezTo>
                    <a:pt x="107" y="85"/>
                    <a:pt x="95" y="40"/>
                    <a:pt x="75" y="0"/>
                  </a:cubicBezTo>
                  <a:cubicBezTo>
                    <a:pt x="68" y="9"/>
                    <a:pt x="60" y="18"/>
                    <a:pt x="52" y="26"/>
                  </a:cubicBezTo>
                  <a:close/>
                </a:path>
              </a:pathLst>
            </a:custGeom>
            <a:solidFill>
              <a:schemeClr val="lt2"/>
            </a:solidFill>
            <a:ln w="9525" cap="flat" cmpd="sng">
              <a:solidFill>
                <a:schemeClr val="lt2"/>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24"/>
            <p:cNvSpPr/>
            <p:nvPr/>
          </p:nvSpPr>
          <p:spPr>
            <a:xfrm rot="-2081187">
              <a:off x="5001092" y="1289142"/>
              <a:ext cx="1148261" cy="1791718"/>
            </a:xfrm>
            <a:custGeom>
              <a:avLst/>
              <a:gdLst/>
              <a:ahLst/>
              <a:cxnLst/>
              <a:rect l="l" t="t" r="r" b="b"/>
              <a:pathLst>
                <a:path w="184" h="289" extrusionOk="0">
                  <a:moveTo>
                    <a:pt x="161" y="0"/>
                  </a:moveTo>
                  <a:cubicBezTo>
                    <a:pt x="128" y="34"/>
                    <a:pt x="87" y="60"/>
                    <a:pt x="40" y="76"/>
                  </a:cubicBezTo>
                  <a:cubicBezTo>
                    <a:pt x="52" y="121"/>
                    <a:pt x="36" y="170"/>
                    <a:pt x="0" y="200"/>
                  </a:cubicBezTo>
                  <a:cubicBezTo>
                    <a:pt x="29" y="240"/>
                    <a:pt x="67" y="270"/>
                    <a:pt x="109" y="289"/>
                  </a:cubicBezTo>
                  <a:cubicBezTo>
                    <a:pt x="155" y="242"/>
                    <a:pt x="184" y="178"/>
                    <a:pt x="184" y="106"/>
                  </a:cubicBezTo>
                  <a:cubicBezTo>
                    <a:pt x="184" y="69"/>
                    <a:pt x="176" y="33"/>
                    <a:pt x="161" y="0"/>
                  </a:cubicBezTo>
                  <a:close/>
                </a:path>
              </a:pathLst>
            </a:custGeom>
            <a:solidFill>
              <a:schemeClr val="accent2"/>
            </a:solidFill>
            <a:ln w="12700"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grpSp>
      <p:sp>
        <p:nvSpPr>
          <p:cNvPr id="112" name="Google Shape;112;p24"/>
          <p:cNvSpPr txBox="1">
            <a:spLocks noGrp="1"/>
          </p:cNvSpPr>
          <p:nvPr>
            <p:ph type="subTitle" idx="1"/>
          </p:nvPr>
        </p:nvSpPr>
        <p:spPr>
          <a:xfrm>
            <a:off x="3759750" y="974825"/>
            <a:ext cx="1524000" cy="5022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2"/>
              </a:buClr>
              <a:buSzPts val="1000"/>
              <a:buNone/>
              <a:defRPr sz="1000" i="1">
                <a:solidFill>
                  <a:schemeClr val="lt2"/>
                </a:solidFill>
              </a:defRPr>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a:endParaRPr/>
          </a:p>
        </p:txBody>
      </p:sp>
      <p:sp>
        <p:nvSpPr>
          <p:cNvPr id="113" name="Google Shape;113;p24"/>
          <p:cNvSpPr txBox="1">
            <a:spLocks noGrp="1"/>
          </p:cNvSpPr>
          <p:nvPr>
            <p:ph type="subTitle" idx="2"/>
          </p:nvPr>
        </p:nvSpPr>
        <p:spPr>
          <a:xfrm rot="-4407119">
            <a:off x="2464357" y="1965340"/>
            <a:ext cx="1524127" cy="502315"/>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14" name="Google Shape;114;p24"/>
          <p:cNvSpPr txBox="1">
            <a:spLocks noGrp="1"/>
          </p:cNvSpPr>
          <p:nvPr>
            <p:ph type="subTitle" idx="3"/>
          </p:nvPr>
        </p:nvSpPr>
        <p:spPr>
          <a:xfrm rot="2280274">
            <a:off x="2997688" y="3489415"/>
            <a:ext cx="1524059" cy="50224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15" name="Google Shape;115;p24"/>
          <p:cNvSpPr txBox="1">
            <a:spLocks noGrp="1"/>
          </p:cNvSpPr>
          <p:nvPr>
            <p:ph type="subTitle" idx="4"/>
          </p:nvPr>
        </p:nvSpPr>
        <p:spPr>
          <a:xfrm rot="-2386601">
            <a:off x="4597963" y="3413199"/>
            <a:ext cx="1523921" cy="502071"/>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16" name="Google Shape;116;p24"/>
          <p:cNvSpPr txBox="1">
            <a:spLocks noGrp="1"/>
          </p:cNvSpPr>
          <p:nvPr>
            <p:ph type="subTitle" idx="5"/>
          </p:nvPr>
        </p:nvSpPr>
        <p:spPr>
          <a:xfrm rot="3548906">
            <a:off x="4978823" y="1889144"/>
            <a:ext cx="1523939" cy="502509"/>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Diseño personalizado 6">
  <p:cSld name="CUSTOM_5">
    <p:spTree>
      <p:nvGrpSpPr>
        <p:cNvPr id="1" name="Shape 117"/>
        <p:cNvGrpSpPr/>
        <p:nvPr/>
      </p:nvGrpSpPr>
      <p:grpSpPr>
        <a:xfrm>
          <a:off x="0" y="0"/>
          <a:ext cx="0" cy="0"/>
          <a:chOff x="0" y="0"/>
          <a:chExt cx="0" cy="0"/>
        </a:xfrm>
      </p:grpSpPr>
      <p:sp>
        <p:nvSpPr>
          <p:cNvPr id="118" name="Google Shape;118;p25"/>
          <p:cNvSpPr/>
          <p:nvPr/>
        </p:nvSpPr>
        <p:spPr>
          <a:xfrm rot="-2680328">
            <a:off x="3782081" y="1828664"/>
            <a:ext cx="1482827" cy="1479433"/>
          </a:xfrm>
          <a:prstGeom prst="ellipse">
            <a:avLst/>
          </a:prstGeom>
          <a:solidFill>
            <a:srgbClr val="A1C3FA"/>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grpSp>
        <p:nvGrpSpPr>
          <p:cNvPr id="119" name="Google Shape;119;p25"/>
          <p:cNvGrpSpPr/>
          <p:nvPr/>
        </p:nvGrpSpPr>
        <p:grpSpPr>
          <a:xfrm>
            <a:off x="1536374" y="1323169"/>
            <a:ext cx="3089336" cy="2971548"/>
            <a:chOff x="1917433" y="1453653"/>
            <a:chExt cx="2742176" cy="2667697"/>
          </a:xfrm>
        </p:grpSpPr>
        <p:sp>
          <p:nvSpPr>
            <p:cNvPr id="120" name="Google Shape;120;p25"/>
            <p:cNvSpPr/>
            <p:nvPr/>
          </p:nvSpPr>
          <p:spPr>
            <a:xfrm rot="-2700000">
              <a:off x="2440767" y="1711670"/>
              <a:ext cx="1621029" cy="2151664"/>
            </a:xfrm>
            <a:custGeom>
              <a:avLst/>
              <a:gdLst/>
              <a:ahLst/>
              <a:cxnLst/>
              <a:rect l="l" t="t" r="r" b="b"/>
              <a:pathLst>
                <a:path w="250" h="332" extrusionOk="0">
                  <a:moveTo>
                    <a:pt x="32" y="286"/>
                  </a:moveTo>
                  <a:cubicBezTo>
                    <a:pt x="32" y="157"/>
                    <a:pt x="127" y="49"/>
                    <a:pt x="250" y="29"/>
                  </a:cubicBezTo>
                  <a:cubicBezTo>
                    <a:pt x="245" y="19"/>
                    <a:pt x="239" y="9"/>
                    <a:pt x="232" y="0"/>
                  </a:cubicBezTo>
                  <a:cubicBezTo>
                    <a:pt x="100" y="28"/>
                    <a:pt x="0" y="145"/>
                    <a:pt x="0" y="286"/>
                  </a:cubicBezTo>
                  <a:cubicBezTo>
                    <a:pt x="0" y="302"/>
                    <a:pt x="1" y="317"/>
                    <a:pt x="3" y="332"/>
                  </a:cubicBezTo>
                  <a:cubicBezTo>
                    <a:pt x="13" y="325"/>
                    <a:pt x="23" y="319"/>
                    <a:pt x="33" y="314"/>
                  </a:cubicBezTo>
                  <a:cubicBezTo>
                    <a:pt x="33" y="305"/>
                    <a:pt x="32" y="296"/>
                    <a:pt x="32" y="286"/>
                  </a:cubicBezTo>
                  <a:close/>
                </a:path>
              </a:pathLst>
            </a:custGeom>
            <a:solidFill>
              <a:schemeClr val="lt2"/>
            </a:solidFill>
            <a:ln w="9525" cap="flat" cmpd="sng">
              <a:solidFill>
                <a:schemeClr val="lt2"/>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25"/>
            <p:cNvSpPr/>
            <p:nvPr/>
          </p:nvSpPr>
          <p:spPr>
            <a:xfrm rot="-2700000">
              <a:off x="2689034" y="1771298"/>
              <a:ext cx="1575643" cy="1769691"/>
            </a:xfrm>
            <a:custGeom>
              <a:avLst/>
              <a:gdLst/>
              <a:ahLst/>
              <a:cxnLst/>
              <a:rect l="l" t="t" r="r" b="b"/>
              <a:pathLst>
                <a:path w="254" h="285" extrusionOk="0">
                  <a:moveTo>
                    <a:pt x="200" y="153"/>
                  </a:moveTo>
                  <a:cubicBezTo>
                    <a:pt x="217" y="143"/>
                    <a:pt x="236" y="137"/>
                    <a:pt x="254" y="136"/>
                  </a:cubicBezTo>
                  <a:cubicBezTo>
                    <a:pt x="253" y="87"/>
                    <a:pt x="240" y="41"/>
                    <a:pt x="218" y="0"/>
                  </a:cubicBezTo>
                  <a:cubicBezTo>
                    <a:pt x="95" y="20"/>
                    <a:pt x="0" y="128"/>
                    <a:pt x="0" y="257"/>
                  </a:cubicBezTo>
                  <a:cubicBezTo>
                    <a:pt x="0" y="267"/>
                    <a:pt x="1" y="276"/>
                    <a:pt x="1" y="285"/>
                  </a:cubicBezTo>
                  <a:cubicBezTo>
                    <a:pt x="43" y="263"/>
                    <a:pt x="90" y="251"/>
                    <a:pt x="140" y="250"/>
                  </a:cubicBezTo>
                  <a:cubicBezTo>
                    <a:pt x="142" y="211"/>
                    <a:pt x="164" y="174"/>
                    <a:pt x="200" y="153"/>
                  </a:cubicBezTo>
                  <a:close/>
                </a:path>
              </a:pathLst>
            </a:custGeom>
            <a:solidFill>
              <a:schemeClr val="accent3"/>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grpSp>
      <p:grpSp>
        <p:nvGrpSpPr>
          <p:cNvPr id="122" name="Google Shape;122;p25"/>
          <p:cNvGrpSpPr/>
          <p:nvPr/>
        </p:nvGrpSpPr>
        <p:grpSpPr>
          <a:xfrm>
            <a:off x="3264553" y="2466246"/>
            <a:ext cx="3007034" cy="3058440"/>
            <a:chOff x="3451411" y="2479847"/>
            <a:chExt cx="2669123" cy="2745704"/>
          </a:xfrm>
        </p:grpSpPr>
        <p:sp>
          <p:nvSpPr>
            <p:cNvPr id="123" name="Google Shape;123;p25"/>
            <p:cNvSpPr/>
            <p:nvPr/>
          </p:nvSpPr>
          <p:spPr>
            <a:xfrm rot="-2700000">
              <a:off x="3709147" y="3080460"/>
              <a:ext cx="2153650" cy="1621060"/>
            </a:xfrm>
            <a:custGeom>
              <a:avLst/>
              <a:gdLst/>
              <a:ahLst/>
              <a:cxnLst/>
              <a:rect l="l" t="t" r="r" b="b"/>
              <a:pathLst>
                <a:path w="333" h="250" extrusionOk="0">
                  <a:moveTo>
                    <a:pt x="287" y="218"/>
                  </a:moveTo>
                  <a:cubicBezTo>
                    <a:pt x="157" y="218"/>
                    <a:pt x="50" y="124"/>
                    <a:pt x="30" y="0"/>
                  </a:cubicBezTo>
                  <a:cubicBezTo>
                    <a:pt x="19" y="5"/>
                    <a:pt x="10" y="11"/>
                    <a:pt x="0" y="18"/>
                  </a:cubicBezTo>
                  <a:cubicBezTo>
                    <a:pt x="28" y="151"/>
                    <a:pt x="146" y="250"/>
                    <a:pt x="287" y="250"/>
                  </a:cubicBezTo>
                  <a:cubicBezTo>
                    <a:pt x="302" y="250"/>
                    <a:pt x="318" y="249"/>
                    <a:pt x="333" y="247"/>
                  </a:cubicBezTo>
                  <a:cubicBezTo>
                    <a:pt x="326" y="237"/>
                    <a:pt x="320" y="227"/>
                    <a:pt x="315" y="217"/>
                  </a:cubicBezTo>
                  <a:cubicBezTo>
                    <a:pt x="306" y="218"/>
                    <a:pt x="296" y="218"/>
                    <a:pt x="287" y="218"/>
                  </a:cubicBezTo>
                  <a:close/>
                </a:path>
              </a:pathLst>
            </a:custGeom>
            <a:solidFill>
              <a:schemeClr val="lt2"/>
            </a:solidFill>
            <a:ln w="9525" cap="flat" cmpd="sng">
              <a:solidFill>
                <a:schemeClr val="lt2"/>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25"/>
            <p:cNvSpPr/>
            <p:nvPr/>
          </p:nvSpPr>
          <p:spPr>
            <a:xfrm rot="-2700000">
              <a:off x="3773733" y="2873178"/>
              <a:ext cx="1764275" cy="1573502"/>
            </a:xfrm>
            <a:custGeom>
              <a:avLst/>
              <a:gdLst/>
              <a:ahLst/>
              <a:cxnLst/>
              <a:rect l="l" t="t" r="r" b="b"/>
              <a:pathLst>
                <a:path w="285" h="254" extrusionOk="0">
                  <a:moveTo>
                    <a:pt x="152" y="54"/>
                  </a:moveTo>
                  <a:cubicBezTo>
                    <a:pt x="142" y="37"/>
                    <a:pt x="137" y="19"/>
                    <a:pt x="136" y="0"/>
                  </a:cubicBezTo>
                  <a:cubicBezTo>
                    <a:pt x="86" y="1"/>
                    <a:pt x="40" y="14"/>
                    <a:pt x="0" y="36"/>
                  </a:cubicBezTo>
                  <a:cubicBezTo>
                    <a:pt x="20" y="160"/>
                    <a:pt x="127" y="254"/>
                    <a:pt x="257" y="254"/>
                  </a:cubicBezTo>
                  <a:cubicBezTo>
                    <a:pt x="266" y="254"/>
                    <a:pt x="276" y="254"/>
                    <a:pt x="285" y="253"/>
                  </a:cubicBezTo>
                  <a:cubicBezTo>
                    <a:pt x="263" y="211"/>
                    <a:pt x="251" y="164"/>
                    <a:pt x="250" y="115"/>
                  </a:cubicBezTo>
                  <a:cubicBezTo>
                    <a:pt x="210" y="112"/>
                    <a:pt x="173" y="91"/>
                    <a:pt x="152" y="54"/>
                  </a:cubicBezTo>
                  <a:close/>
                </a:path>
              </a:pathLst>
            </a:custGeom>
            <a:solidFill>
              <a:schemeClr val="accent4"/>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grpSp>
      <p:grpSp>
        <p:nvGrpSpPr>
          <p:cNvPr id="125" name="Google Shape;125;p25"/>
          <p:cNvGrpSpPr/>
          <p:nvPr/>
        </p:nvGrpSpPr>
        <p:grpSpPr>
          <a:xfrm>
            <a:off x="4425309" y="842410"/>
            <a:ext cx="3092301" cy="2968503"/>
            <a:chOff x="4481729" y="1022053"/>
            <a:chExt cx="2744808" cy="2664963"/>
          </a:xfrm>
        </p:grpSpPr>
        <p:sp>
          <p:nvSpPr>
            <p:cNvPr id="126" name="Google Shape;126;p25"/>
            <p:cNvSpPr/>
            <p:nvPr/>
          </p:nvSpPr>
          <p:spPr>
            <a:xfrm rot="-2700000">
              <a:off x="5085474" y="1278703"/>
              <a:ext cx="1617163" cy="2151664"/>
            </a:xfrm>
            <a:custGeom>
              <a:avLst/>
              <a:gdLst/>
              <a:ahLst/>
              <a:cxnLst/>
              <a:rect l="l" t="t" r="r" b="b"/>
              <a:pathLst>
                <a:path w="250" h="332" extrusionOk="0">
                  <a:moveTo>
                    <a:pt x="218" y="45"/>
                  </a:moveTo>
                  <a:cubicBezTo>
                    <a:pt x="218" y="175"/>
                    <a:pt x="123" y="282"/>
                    <a:pt x="0" y="303"/>
                  </a:cubicBezTo>
                  <a:cubicBezTo>
                    <a:pt x="5" y="313"/>
                    <a:pt x="11" y="323"/>
                    <a:pt x="18" y="332"/>
                  </a:cubicBezTo>
                  <a:cubicBezTo>
                    <a:pt x="150" y="304"/>
                    <a:pt x="250" y="186"/>
                    <a:pt x="250" y="45"/>
                  </a:cubicBezTo>
                  <a:cubicBezTo>
                    <a:pt x="250" y="30"/>
                    <a:pt x="248" y="15"/>
                    <a:pt x="246" y="0"/>
                  </a:cubicBezTo>
                  <a:cubicBezTo>
                    <a:pt x="237" y="6"/>
                    <a:pt x="226" y="12"/>
                    <a:pt x="216" y="18"/>
                  </a:cubicBezTo>
                  <a:cubicBezTo>
                    <a:pt x="217" y="27"/>
                    <a:pt x="218" y="36"/>
                    <a:pt x="218" y="45"/>
                  </a:cubicBezTo>
                  <a:close/>
                </a:path>
              </a:pathLst>
            </a:custGeom>
            <a:solidFill>
              <a:schemeClr val="lt2"/>
            </a:solidFill>
            <a:ln w="9525" cap="flat" cmpd="sng">
              <a:solidFill>
                <a:schemeClr val="lt2"/>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25"/>
            <p:cNvSpPr/>
            <p:nvPr/>
          </p:nvSpPr>
          <p:spPr>
            <a:xfrm rot="-2700000">
              <a:off x="4874704" y="1604373"/>
              <a:ext cx="1579339" cy="1765685"/>
            </a:xfrm>
            <a:custGeom>
              <a:avLst/>
              <a:gdLst/>
              <a:ahLst/>
              <a:cxnLst/>
              <a:rect l="l" t="t" r="r" b="b"/>
              <a:pathLst>
                <a:path w="254" h="285" extrusionOk="0">
                  <a:moveTo>
                    <a:pt x="53" y="133"/>
                  </a:moveTo>
                  <a:cubicBezTo>
                    <a:pt x="37" y="142"/>
                    <a:pt x="18" y="148"/>
                    <a:pt x="0" y="149"/>
                  </a:cubicBezTo>
                  <a:cubicBezTo>
                    <a:pt x="1" y="198"/>
                    <a:pt x="14" y="244"/>
                    <a:pt x="36" y="285"/>
                  </a:cubicBezTo>
                  <a:cubicBezTo>
                    <a:pt x="159" y="264"/>
                    <a:pt x="254" y="157"/>
                    <a:pt x="254" y="27"/>
                  </a:cubicBezTo>
                  <a:cubicBezTo>
                    <a:pt x="254" y="18"/>
                    <a:pt x="253" y="9"/>
                    <a:pt x="252" y="0"/>
                  </a:cubicBezTo>
                  <a:cubicBezTo>
                    <a:pt x="211" y="21"/>
                    <a:pt x="164" y="34"/>
                    <a:pt x="114" y="34"/>
                  </a:cubicBezTo>
                  <a:cubicBezTo>
                    <a:pt x="112" y="74"/>
                    <a:pt x="90" y="111"/>
                    <a:pt x="53" y="133"/>
                  </a:cubicBezTo>
                  <a:close/>
                </a:path>
              </a:pathLst>
            </a:custGeom>
            <a:solidFill>
              <a:schemeClr val="accent2"/>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grpSp>
      <p:grpSp>
        <p:nvGrpSpPr>
          <p:cNvPr id="128" name="Google Shape;128;p25"/>
          <p:cNvGrpSpPr/>
          <p:nvPr/>
        </p:nvGrpSpPr>
        <p:grpSpPr>
          <a:xfrm>
            <a:off x="2785478" y="-381476"/>
            <a:ext cx="2991152" cy="3052178"/>
            <a:chOff x="3026172" y="-76686"/>
            <a:chExt cx="2655026" cy="2740082"/>
          </a:xfrm>
        </p:grpSpPr>
        <p:sp>
          <p:nvSpPr>
            <p:cNvPr id="129" name="Google Shape;129;p25"/>
            <p:cNvSpPr/>
            <p:nvPr/>
          </p:nvSpPr>
          <p:spPr>
            <a:xfrm rot="-2700000">
              <a:off x="3282650" y="444474"/>
              <a:ext cx="2142068" cy="1612705"/>
            </a:xfrm>
            <a:custGeom>
              <a:avLst/>
              <a:gdLst/>
              <a:ahLst/>
              <a:cxnLst/>
              <a:rect l="l" t="t" r="r" b="b"/>
              <a:pathLst>
                <a:path w="331" h="249" extrusionOk="0">
                  <a:moveTo>
                    <a:pt x="45" y="32"/>
                  </a:moveTo>
                  <a:cubicBezTo>
                    <a:pt x="174" y="32"/>
                    <a:pt x="281" y="126"/>
                    <a:pt x="302" y="249"/>
                  </a:cubicBezTo>
                  <a:cubicBezTo>
                    <a:pt x="312" y="244"/>
                    <a:pt x="322" y="238"/>
                    <a:pt x="331" y="231"/>
                  </a:cubicBezTo>
                  <a:cubicBezTo>
                    <a:pt x="303" y="99"/>
                    <a:pt x="186" y="0"/>
                    <a:pt x="45" y="0"/>
                  </a:cubicBezTo>
                  <a:cubicBezTo>
                    <a:pt x="29" y="0"/>
                    <a:pt x="14" y="1"/>
                    <a:pt x="0" y="3"/>
                  </a:cubicBezTo>
                  <a:cubicBezTo>
                    <a:pt x="6" y="13"/>
                    <a:pt x="12" y="23"/>
                    <a:pt x="17" y="33"/>
                  </a:cubicBezTo>
                  <a:cubicBezTo>
                    <a:pt x="26" y="32"/>
                    <a:pt x="36" y="32"/>
                    <a:pt x="45" y="32"/>
                  </a:cubicBezTo>
                  <a:close/>
                </a:path>
              </a:pathLst>
            </a:custGeom>
            <a:solidFill>
              <a:schemeClr val="lt2"/>
            </a:solidFill>
            <a:ln w="9525" cap="flat" cmpd="sng">
              <a:solidFill>
                <a:schemeClr val="lt2"/>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25"/>
            <p:cNvSpPr/>
            <p:nvPr/>
          </p:nvSpPr>
          <p:spPr>
            <a:xfrm rot="-2700000">
              <a:off x="3599956" y="695260"/>
              <a:ext cx="1767975" cy="1573496"/>
            </a:xfrm>
            <a:custGeom>
              <a:avLst/>
              <a:gdLst/>
              <a:ahLst/>
              <a:cxnLst/>
              <a:rect l="l" t="t" r="r" b="b"/>
              <a:pathLst>
                <a:path w="285" h="253" extrusionOk="0">
                  <a:moveTo>
                    <a:pt x="28" y="0"/>
                  </a:moveTo>
                  <a:cubicBezTo>
                    <a:pt x="19" y="0"/>
                    <a:pt x="9" y="0"/>
                    <a:pt x="0" y="1"/>
                  </a:cubicBezTo>
                  <a:cubicBezTo>
                    <a:pt x="22" y="43"/>
                    <a:pt x="34" y="90"/>
                    <a:pt x="35" y="140"/>
                  </a:cubicBezTo>
                  <a:cubicBezTo>
                    <a:pt x="74" y="142"/>
                    <a:pt x="112" y="163"/>
                    <a:pt x="133" y="200"/>
                  </a:cubicBezTo>
                  <a:cubicBezTo>
                    <a:pt x="143" y="217"/>
                    <a:pt x="148" y="235"/>
                    <a:pt x="149" y="253"/>
                  </a:cubicBezTo>
                  <a:cubicBezTo>
                    <a:pt x="198" y="252"/>
                    <a:pt x="244" y="239"/>
                    <a:pt x="285" y="217"/>
                  </a:cubicBezTo>
                  <a:cubicBezTo>
                    <a:pt x="264" y="94"/>
                    <a:pt x="157" y="0"/>
                    <a:pt x="28" y="0"/>
                  </a:cubicBezTo>
                  <a:close/>
                </a:path>
              </a:pathLst>
            </a:custGeom>
            <a:solidFill>
              <a:schemeClr val="accent1"/>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grpSp>
      <p:sp>
        <p:nvSpPr>
          <p:cNvPr id="131" name="Google Shape;131;p25"/>
          <p:cNvSpPr txBox="1">
            <a:spLocks noGrp="1"/>
          </p:cNvSpPr>
          <p:nvPr>
            <p:ph type="subTitle" idx="1"/>
          </p:nvPr>
        </p:nvSpPr>
        <p:spPr>
          <a:xfrm>
            <a:off x="3609075" y="1051025"/>
            <a:ext cx="1674600" cy="502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32" name="Google Shape;132;p25"/>
          <p:cNvSpPr txBox="1">
            <a:spLocks noGrp="1"/>
          </p:cNvSpPr>
          <p:nvPr>
            <p:ph type="subTitle" idx="2"/>
          </p:nvPr>
        </p:nvSpPr>
        <p:spPr>
          <a:xfrm>
            <a:off x="3761475" y="3565625"/>
            <a:ext cx="1674600" cy="502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33" name="Google Shape;133;p25"/>
          <p:cNvSpPr txBox="1">
            <a:spLocks noGrp="1"/>
          </p:cNvSpPr>
          <p:nvPr>
            <p:ph type="subTitle" idx="3"/>
          </p:nvPr>
        </p:nvSpPr>
        <p:spPr>
          <a:xfrm rot="-5400000">
            <a:off x="2389875" y="2346425"/>
            <a:ext cx="1674600" cy="502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34" name="Google Shape;134;p25"/>
          <p:cNvSpPr txBox="1">
            <a:spLocks noGrp="1"/>
          </p:cNvSpPr>
          <p:nvPr>
            <p:ph type="subTitle" idx="4"/>
          </p:nvPr>
        </p:nvSpPr>
        <p:spPr>
          <a:xfrm rot="5400000">
            <a:off x="4980675" y="2270225"/>
            <a:ext cx="1674600" cy="502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eño personalizado 7">
  <p:cSld name="CUSTOM_6">
    <p:spTree>
      <p:nvGrpSpPr>
        <p:cNvPr id="1" name="Shape 135"/>
        <p:cNvGrpSpPr/>
        <p:nvPr/>
      </p:nvGrpSpPr>
      <p:grpSpPr>
        <a:xfrm>
          <a:off x="0" y="0"/>
          <a:ext cx="0" cy="0"/>
          <a:chOff x="0" y="0"/>
          <a:chExt cx="0" cy="0"/>
        </a:xfrm>
      </p:grpSpPr>
      <p:sp>
        <p:nvSpPr>
          <p:cNvPr id="136" name="Google Shape;136;p26"/>
          <p:cNvSpPr/>
          <p:nvPr/>
        </p:nvSpPr>
        <p:spPr>
          <a:xfrm rot="-3245377">
            <a:off x="3808598" y="1821002"/>
            <a:ext cx="1436781" cy="1444352"/>
          </a:xfrm>
          <a:prstGeom prst="ellipse">
            <a:avLst/>
          </a:prstGeom>
          <a:solidFill>
            <a:srgbClr val="A1C3FA"/>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grpSp>
        <p:nvGrpSpPr>
          <p:cNvPr id="137" name="Google Shape;137;p26"/>
          <p:cNvGrpSpPr/>
          <p:nvPr/>
        </p:nvGrpSpPr>
        <p:grpSpPr>
          <a:xfrm>
            <a:off x="4105452" y="1415107"/>
            <a:ext cx="3258146" cy="3554299"/>
            <a:chOff x="4184863" y="1520198"/>
            <a:chExt cx="2958454" cy="3298347"/>
          </a:xfrm>
        </p:grpSpPr>
        <p:sp>
          <p:nvSpPr>
            <p:cNvPr id="138" name="Google Shape;138;p26"/>
            <p:cNvSpPr/>
            <p:nvPr/>
          </p:nvSpPr>
          <p:spPr>
            <a:xfrm rot="-3280088">
              <a:off x="4136321" y="2563569"/>
              <a:ext cx="3184127" cy="1211606"/>
            </a:xfrm>
            <a:custGeom>
              <a:avLst/>
              <a:gdLst/>
              <a:ahLst/>
              <a:cxnLst/>
              <a:rect l="l" t="t" r="r" b="b"/>
              <a:pathLst>
                <a:path w="492" h="187" extrusionOk="0">
                  <a:moveTo>
                    <a:pt x="457" y="0"/>
                  </a:moveTo>
                  <a:cubicBezTo>
                    <a:pt x="416" y="91"/>
                    <a:pt x="325" y="155"/>
                    <a:pt x="218" y="155"/>
                  </a:cubicBezTo>
                  <a:cubicBezTo>
                    <a:pt x="137" y="155"/>
                    <a:pt x="64" y="118"/>
                    <a:pt x="17" y="60"/>
                  </a:cubicBezTo>
                  <a:cubicBezTo>
                    <a:pt x="11" y="70"/>
                    <a:pt x="5" y="80"/>
                    <a:pt x="0" y="90"/>
                  </a:cubicBezTo>
                  <a:cubicBezTo>
                    <a:pt x="54" y="150"/>
                    <a:pt x="132" y="187"/>
                    <a:pt x="218" y="187"/>
                  </a:cubicBezTo>
                  <a:cubicBezTo>
                    <a:pt x="343" y="187"/>
                    <a:pt x="449" y="109"/>
                    <a:pt x="492" y="0"/>
                  </a:cubicBezTo>
                  <a:cubicBezTo>
                    <a:pt x="480" y="0"/>
                    <a:pt x="468" y="1"/>
                    <a:pt x="457" y="0"/>
                  </a:cubicBezTo>
                  <a:close/>
                </a:path>
              </a:pathLst>
            </a:custGeom>
            <a:solidFill>
              <a:schemeClr val="lt2"/>
            </a:solidFill>
            <a:ln w="9525" cap="flat" cmpd="sng">
              <a:solidFill>
                <a:schemeClr val="lt2"/>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26"/>
            <p:cNvSpPr/>
            <p:nvPr/>
          </p:nvSpPr>
          <p:spPr>
            <a:xfrm rot="-3280088">
              <a:off x="4100923" y="2460157"/>
              <a:ext cx="2729637" cy="1205146"/>
            </a:xfrm>
            <a:custGeom>
              <a:avLst/>
              <a:gdLst/>
              <a:ahLst/>
              <a:cxnLst/>
              <a:rect l="l" t="t" r="r" b="b"/>
              <a:pathLst>
                <a:path w="440" h="194" extrusionOk="0">
                  <a:moveTo>
                    <a:pt x="262" y="39"/>
                  </a:moveTo>
                  <a:cubicBezTo>
                    <a:pt x="206" y="71"/>
                    <a:pt x="134" y="53"/>
                    <a:pt x="100" y="0"/>
                  </a:cubicBezTo>
                  <a:cubicBezTo>
                    <a:pt x="57" y="25"/>
                    <a:pt x="24" y="60"/>
                    <a:pt x="0" y="99"/>
                  </a:cubicBezTo>
                  <a:cubicBezTo>
                    <a:pt x="47" y="157"/>
                    <a:pt x="120" y="194"/>
                    <a:pt x="201" y="194"/>
                  </a:cubicBezTo>
                  <a:cubicBezTo>
                    <a:pt x="308" y="194"/>
                    <a:pt x="399" y="130"/>
                    <a:pt x="440" y="39"/>
                  </a:cubicBezTo>
                  <a:cubicBezTo>
                    <a:pt x="393" y="37"/>
                    <a:pt x="346" y="24"/>
                    <a:pt x="303" y="0"/>
                  </a:cubicBezTo>
                  <a:cubicBezTo>
                    <a:pt x="292" y="15"/>
                    <a:pt x="279" y="29"/>
                    <a:pt x="262" y="39"/>
                  </a:cubicBezTo>
                  <a:close/>
                </a:path>
              </a:pathLst>
            </a:custGeom>
            <a:solidFill>
              <a:schemeClr val="accent2"/>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grpSp>
      <p:grpSp>
        <p:nvGrpSpPr>
          <p:cNvPr id="140" name="Google Shape;140;p26"/>
          <p:cNvGrpSpPr/>
          <p:nvPr/>
        </p:nvGrpSpPr>
        <p:grpSpPr>
          <a:xfrm>
            <a:off x="2643882" y="-299926"/>
            <a:ext cx="3627216" cy="3473014"/>
            <a:chOff x="2857731" y="-71332"/>
            <a:chExt cx="3293577" cy="3222916"/>
          </a:xfrm>
        </p:grpSpPr>
        <p:sp>
          <p:nvSpPr>
            <p:cNvPr id="141" name="Google Shape;141;p26"/>
            <p:cNvSpPr/>
            <p:nvPr/>
          </p:nvSpPr>
          <p:spPr>
            <a:xfrm rot="-3280089">
              <a:off x="3410337" y="297186"/>
              <a:ext cx="2188366" cy="2485879"/>
            </a:xfrm>
            <a:custGeom>
              <a:avLst/>
              <a:gdLst/>
              <a:ahLst/>
              <a:cxnLst/>
              <a:rect l="l" t="t" r="r" b="b"/>
              <a:pathLst>
                <a:path w="338" h="384" extrusionOk="0">
                  <a:moveTo>
                    <a:pt x="45" y="32"/>
                  </a:moveTo>
                  <a:cubicBezTo>
                    <a:pt x="189" y="32"/>
                    <a:pt x="306" y="148"/>
                    <a:pt x="306" y="292"/>
                  </a:cubicBezTo>
                  <a:cubicBezTo>
                    <a:pt x="306" y="325"/>
                    <a:pt x="300" y="355"/>
                    <a:pt x="289" y="384"/>
                  </a:cubicBezTo>
                  <a:cubicBezTo>
                    <a:pt x="301" y="384"/>
                    <a:pt x="312" y="384"/>
                    <a:pt x="324" y="383"/>
                  </a:cubicBezTo>
                  <a:cubicBezTo>
                    <a:pt x="333" y="354"/>
                    <a:pt x="338" y="324"/>
                    <a:pt x="338" y="292"/>
                  </a:cubicBezTo>
                  <a:cubicBezTo>
                    <a:pt x="338" y="131"/>
                    <a:pt x="207" y="0"/>
                    <a:pt x="45" y="0"/>
                  </a:cubicBezTo>
                  <a:cubicBezTo>
                    <a:pt x="30" y="0"/>
                    <a:pt x="15" y="1"/>
                    <a:pt x="0" y="3"/>
                  </a:cubicBezTo>
                  <a:cubicBezTo>
                    <a:pt x="6" y="13"/>
                    <a:pt x="12" y="23"/>
                    <a:pt x="18" y="33"/>
                  </a:cubicBezTo>
                  <a:cubicBezTo>
                    <a:pt x="27" y="32"/>
                    <a:pt x="36" y="32"/>
                    <a:pt x="45" y="32"/>
                  </a:cubicBezTo>
                  <a:close/>
                </a:path>
              </a:pathLst>
            </a:custGeom>
            <a:solidFill>
              <a:schemeClr val="lt2"/>
            </a:solidFill>
            <a:ln w="9525" cap="flat" cmpd="sng">
              <a:solidFill>
                <a:schemeClr val="lt2"/>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26"/>
            <p:cNvSpPr/>
            <p:nvPr/>
          </p:nvSpPr>
          <p:spPr>
            <a:xfrm rot="-3280088">
              <a:off x="3667674" y="581521"/>
              <a:ext cx="1790169" cy="2186080"/>
            </a:xfrm>
            <a:custGeom>
              <a:avLst/>
              <a:gdLst/>
              <a:ahLst/>
              <a:cxnLst/>
              <a:rect l="l" t="t" r="r" b="b"/>
              <a:pathLst>
                <a:path w="288" h="352" extrusionOk="0">
                  <a:moveTo>
                    <a:pt x="27" y="0"/>
                  </a:moveTo>
                  <a:cubicBezTo>
                    <a:pt x="18" y="0"/>
                    <a:pt x="9" y="0"/>
                    <a:pt x="0" y="1"/>
                  </a:cubicBezTo>
                  <a:cubicBezTo>
                    <a:pt x="21" y="43"/>
                    <a:pt x="34" y="90"/>
                    <a:pt x="35" y="140"/>
                  </a:cubicBezTo>
                  <a:cubicBezTo>
                    <a:pt x="74" y="142"/>
                    <a:pt x="111" y="163"/>
                    <a:pt x="132" y="200"/>
                  </a:cubicBezTo>
                  <a:cubicBezTo>
                    <a:pt x="153" y="236"/>
                    <a:pt x="153" y="279"/>
                    <a:pt x="136" y="315"/>
                  </a:cubicBezTo>
                  <a:cubicBezTo>
                    <a:pt x="179" y="339"/>
                    <a:pt x="225" y="351"/>
                    <a:pt x="271" y="352"/>
                  </a:cubicBezTo>
                  <a:cubicBezTo>
                    <a:pt x="282" y="323"/>
                    <a:pt x="288" y="293"/>
                    <a:pt x="288" y="260"/>
                  </a:cubicBezTo>
                  <a:cubicBezTo>
                    <a:pt x="288" y="116"/>
                    <a:pt x="171" y="0"/>
                    <a:pt x="27" y="0"/>
                  </a:cubicBezTo>
                  <a:close/>
                </a:path>
              </a:pathLst>
            </a:custGeom>
            <a:solidFill>
              <a:schemeClr val="accent1"/>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grpSp>
      <p:grpSp>
        <p:nvGrpSpPr>
          <p:cNvPr id="143" name="Google Shape;143;p26"/>
          <p:cNvGrpSpPr/>
          <p:nvPr/>
        </p:nvGrpSpPr>
        <p:grpSpPr>
          <a:xfrm>
            <a:off x="1655086" y="1592342"/>
            <a:ext cx="3771328" cy="3364567"/>
            <a:chOff x="1959887" y="1684671"/>
            <a:chExt cx="3424433" cy="3122279"/>
          </a:xfrm>
        </p:grpSpPr>
        <p:sp>
          <p:nvSpPr>
            <p:cNvPr id="144" name="Google Shape;144;p26"/>
            <p:cNvSpPr/>
            <p:nvPr/>
          </p:nvSpPr>
          <p:spPr>
            <a:xfrm rot="-3280088">
              <a:off x="2859669" y="1740600"/>
              <a:ext cx="1624870" cy="3045726"/>
            </a:xfrm>
            <a:custGeom>
              <a:avLst/>
              <a:gdLst/>
              <a:ahLst/>
              <a:cxnLst/>
              <a:rect l="l" t="t" r="r" b="b"/>
              <a:pathLst>
                <a:path w="251" h="470" extrusionOk="0">
                  <a:moveTo>
                    <a:pt x="32" y="286"/>
                  </a:moveTo>
                  <a:cubicBezTo>
                    <a:pt x="32" y="157"/>
                    <a:pt x="127" y="49"/>
                    <a:pt x="251" y="29"/>
                  </a:cubicBezTo>
                  <a:cubicBezTo>
                    <a:pt x="245" y="19"/>
                    <a:pt x="239" y="9"/>
                    <a:pt x="233" y="0"/>
                  </a:cubicBezTo>
                  <a:cubicBezTo>
                    <a:pt x="100" y="28"/>
                    <a:pt x="0" y="145"/>
                    <a:pt x="0" y="286"/>
                  </a:cubicBezTo>
                  <a:cubicBezTo>
                    <a:pt x="0" y="356"/>
                    <a:pt x="25" y="420"/>
                    <a:pt x="65" y="470"/>
                  </a:cubicBezTo>
                  <a:cubicBezTo>
                    <a:pt x="70" y="460"/>
                    <a:pt x="76" y="450"/>
                    <a:pt x="82" y="440"/>
                  </a:cubicBezTo>
                  <a:cubicBezTo>
                    <a:pt x="51" y="397"/>
                    <a:pt x="32" y="344"/>
                    <a:pt x="32" y="286"/>
                  </a:cubicBezTo>
                  <a:close/>
                </a:path>
              </a:pathLst>
            </a:custGeom>
            <a:solidFill>
              <a:schemeClr val="lt2"/>
            </a:solidFill>
            <a:ln w="9525" cap="flat" cmpd="sng">
              <a:solidFill>
                <a:schemeClr val="lt2"/>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26"/>
            <p:cNvSpPr/>
            <p:nvPr/>
          </p:nvSpPr>
          <p:spPr>
            <a:xfrm rot="-3280089">
              <a:off x="3037225" y="1789647"/>
              <a:ext cx="1575644" cy="2550423"/>
            </a:xfrm>
            <a:custGeom>
              <a:avLst/>
              <a:gdLst/>
              <a:ahLst/>
              <a:cxnLst/>
              <a:rect l="l" t="t" r="r" b="b"/>
              <a:pathLst>
                <a:path w="254" h="411" extrusionOk="0">
                  <a:moveTo>
                    <a:pt x="152" y="311"/>
                  </a:moveTo>
                  <a:cubicBezTo>
                    <a:pt x="124" y="254"/>
                    <a:pt x="145" y="185"/>
                    <a:pt x="200" y="153"/>
                  </a:cubicBezTo>
                  <a:cubicBezTo>
                    <a:pt x="217" y="143"/>
                    <a:pt x="236" y="137"/>
                    <a:pt x="254" y="136"/>
                  </a:cubicBezTo>
                  <a:cubicBezTo>
                    <a:pt x="253" y="87"/>
                    <a:pt x="241" y="41"/>
                    <a:pt x="219" y="0"/>
                  </a:cubicBezTo>
                  <a:cubicBezTo>
                    <a:pt x="95" y="20"/>
                    <a:pt x="0" y="128"/>
                    <a:pt x="0" y="257"/>
                  </a:cubicBezTo>
                  <a:cubicBezTo>
                    <a:pt x="0" y="315"/>
                    <a:pt x="19" y="368"/>
                    <a:pt x="50" y="411"/>
                  </a:cubicBezTo>
                  <a:cubicBezTo>
                    <a:pt x="75" y="371"/>
                    <a:pt x="110" y="337"/>
                    <a:pt x="152" y="311"/>
                  </a:cubicBezTo>
                  <a:close/>
                </a:path>
              </a:pathLst>
            </a:custGeom>
            <a:solidFill>
              <a:schemeClr val="accent3"/>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grpSp>
      <p:sp>
        <p:nvSpPr>
          <p:cNvPr id="146" name="Google Shape;146;p26"/>
          <p:cNvSpPr txBox="1">
            <a:spLocks noGrp="1"/>
          </p:cNvSpPr>
          <p:nvPr>
            <p:ph type="subTitle" idx="1"/>
          </p:nvPr>
        </p:nvSpPr>
        <p:spPr>
          <a:xfrm>
            <a:off x="3512250" y="1051025"/>
            <a:ext cx="2029500" cy="6174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47" name="Google Shape;147;p26"/>
          <p:cNvSpPr txBox="1">
            <a:spLocks noGrp="1"/>
          </p:cNvSpPr>
          <p:nvPr>
            <p:ph type="subTitle" idx="2"/>
          </p:nvPr>
        </p:nvSpPr>
        <p:spPr>
          <a:xfrm rot="3620349">
            <a:off x="2445451" y="2651302"/>
            <a:ext cx="2029645" cy="617247"/>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48" name="Google Shape;148;p26"/>
          <p:cNvSpPr txBox="1">
            <a:spLocks noGrp="1"/>
          </p:cNvSpPr>
          <p:nvPr>
            <p:ph type="subTitle" idx="3"/>
          </p:nvPr>
        </p:nvSpPr>
        <p:spPr>
          <a:xfrm rot="-3304600">
            <a:off x="4578893" y="2651184"/>
            <a:ext cx="2029591" cy="617447"/>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eño personalizado 8">
  <p:cSld name="CUSTOM_7">
    <p:spTree>
      <p:nvGrpSpPr>
        <p:cNvPr id="1" name="Shape 149"/>
        <p:cNvGrpSpPr/>
        <p:nvPr/>
      </p:nvGrpSpPr>
      <p:grpSpPr>
        <a:xfrm>
          <a:off x="0" y="0"/>
          <a:ext cx="0" cy="0"/>
          <a:chOff x="0" y="0"/>
          <a:chExt cx="0" cy="0"/>
        </a:xfrm>
      </p:grpSpPr>
      <p:sp>
        <p:nvSpPr>
          <p:cNvPr id="150" name="Google Shape;150;p27"/>
          <p:cNvSpPr/>
          <p:nvPr/>
        </p:nvSpPr>
        <p:spPr>
          <a:xfrm>
            <a:off x="2787450" y="848432"/>
            <a:ext cx="3500100" cy="3409200"/>
          </a:xfrm>
          <a:prstGeom prst="donut">
            <a:avLst>
              <a:gd name="adj" fmla="val 16067"/>
            </a:avLst>
          </a:prstGeom>
          <a:solidFill>
            <a:srgbClr val="000000">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1" name="Google Shape;151;p27"/>
          <p:cNvCxnSpPr/>
          <p:nvPr/>
        </p:nvCxnSpPr>
        <p:spPr>
          <a:xfrm flipH="1">
            <a:off x="5428285" y="832366"/>
            <a:ext cx="376200" cy="507600"/>
          </a:xfrm>
          <a:prstGeom prst="straightConnector1">
            <a:avLst/>
          </a:prstGeom>
          <a:noFill/>
          <a:ln w="19050" cap="flat" cmpd="sng">
            <a:solidFill>
              <a:schemeClr val="accent2"/>
            </a:solidFill>
            <a:prstDash val="solid"/>
            <a:round/>
            <a:headEnd type="oval" w="med" len="med"/>
            <a:tailEnd type="none" w="sm" len="sm"/>
          </a:ln>
        </p:spPr>
      </p:cxnSp>
      <p:cxnSp>
        <p:nvCxnSpPr>
          <p:cNvPr id="152" name="Google Shape;152;p27"/>
          <p:cNvCxnSpPr/>
          <p:nvPr/>
        </p:nvCxnSpPr>
        <p:spPr>
          <a:xfrm>
            <a:off x="3252446" y="832366"/>
            <a:ext cx="376200" cy="507600"/>
          </a:xfrm>
          <a:prstGeom prst="straightConnector1">
            <a:avLst/>
          </a:prstGeom>
          <a:noFill/>
          <a:ln w="19050" cap="flat" cmpd="sng">
            <a:solidFill>
              <a:schemeClr val="accent1"/>
            </a:solidFill>
            <a:prstDash val="solid"/>
            <a:round/>
            <a:headEnd type="oval" w="med" len="med"/>
            <a:tailEnd type="none" w="sm" len="sm"/>
          </a:ln>
        </p:spPr>
      </p:cxnSp>
      <p:cxnSp>
        <p:nvCxnSpPr>
          <p:cNvPr id="153" name="Google Shape;153;p27"/>
          <p:cNvCxnSpPr/>
          <p:nvPr/>
        </p:nvCxnSpPr>
        <p:spPr>
          <a:xfrm rot="10800000">
            <a:off x="5995242" y="3004005"/>
            <a:ext cx="609300" cy="205500"/>
          </a:xfrm>
          <a:prstGeom prst="straightConnector1">
            <a:avLst/>
          </a:prstGeom>
          <a:noFill/>
          <a:ln w="19050" cap="flat" cmpd="sng">
            <a:solidFill>
              <a:schemeClr val="accent4"/>
            </a:solidFill>
            <a:prstDash val="solid"/>
            <a:round/>
            <a:headEnd type="oval" w="med" len="med"/>
            <a:tailEnd type="none" w="sm" len="sm"/>
          </a:ln>
        </p:spPr>
      </p:cxnSp>
      <p:cxnSp>
        <p:nvCxnSpPr>
          <p:cNvPr id="154" name="Google Shape;154;p27"/>
          <p:cNvCxnSpPr/>
          <p:nvPr/>
        </p:nvCxnSpPr>
        <p:spPr>
          <a:xfrm rot="10800000" flipH="1">
            <a:off x="2459331" y="3003634"/>
            <a:ext cx="620400" cy="195000"/>
          </a:xfrm>
          <a:prstGeom prst="straightConnector1">
            <a:avLst/>
          </a:prstGeom>
          <a:noFill/>
          <a:ln w="19050" cap="flat" cmpd="sng">
            <a:solidFill>
              <a:schemeClr val="accent3"/>
            </a:solidFill>
            <a:prstDash val="solid"/>
            <a:round/>
            <a:headEnd type="oval" w="med" len="med"/>
            <a:tailEnd type="none" w="sm" len="sm"/>
          </a:ln>
        </p:spPr>
      </p:cxnSp>
      <p:cxnSp>
        <p:nvCxnSpPr>
          <p:cNvPr id="155" name="Google Shape;155;p27"/>
          <p:cNvCxnSpPr/>
          <p:nvPr/>
        </p:nvCxnSpPr>
        <p:spPr>
          <a:xfrm rot="10800000">
            <a:off x="4531768" y="4036369"/>
            <a:ext cx="0" cy="657000"/>
          </a:xfrm>
          <a:prstGeom prst="straightConnector1">
            <a:avLst/>
          </a:prstGeom>
          <a:noFill/>
          <a:ln w="19050" cap="flat" cmpd="sng">
            <a:solidFill>
              <a:schemeClr val="dk2"/>
            </a:solidFill>
            <a:prstDash val="solid"/>
            <a:round/>
            <a:headEnd type="oval" w="med" len="med"/>
            <a:tailEnd type="none" w="sm" len="sm"/>
          </a:ln>
        </p:spPr>
      </p:cxnSp>
      <p:sp>
        <p:nvSpPr>
          <p:cNvPr id="156" name="Google Shape;156;p27"/>
          <p:cNvSpPr/>
          <p:nvPr/>
        </p:nvSpPr>
        <p:spPr>
          <a:xfrm rot="1761358">
            <a:off x="2692312" y="729913"/>
            <a:ext cx="3683954" cy="3635735"/>
          </a:xfrm>
          <a:prstGeom prst="blockArc">
            <a:avLst>
              <a:gd name="adj1" fmla="val 14414370"/>
              <a:gd name="adj2" fmla="val 18998613"/>
              <a:gd name="adj3" fmla="val 8907"/>
            </a:avLst>
          </a:prstGeom>
          <a:solidFill>
            <a:schemeClr val="accent2"/>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7"/>
          <p:cNvSpPr/>
          <p:nvPr/>
        </p:nvSpPr>
        <p:spPr>
          <a:xfrm rot="-9039725" flipH="1">
            <a:off x="2700342" y="727707"/>
            <a:ext cx="3682957" cy="3634713"/>
          </a:xfrm>
          <a:prstGeom prst="blockArc">
            <a:avLst>
              <a:gd name="adj1" fmla="val 20178804"/>
              <a:gd name="adj2" fmla="val 2623923"/>
              <a:gd name="adj3" fmla="val 8858"/>
            </a:avLst>
          </a:prstGeom>
          <a:solidFill>
            <a:schemeClr val="accent4"/>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7"/>
          <p:cNvSpPr/>
          <p:nvPr/>
        </p:nvSpPr>
        <p:spPr>
          <a:xfrm rot="-3743993">
            <a:off x="5905641" y="1772452"/>
            <a:ext cx="490181" cy="497617"/>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7"/>
          <p:cNvSpPr/>
          <p:nvPr/>
        </p:nvSpPr>
        <p:spPr>
          <a:xfrm rot="-1761100" flipH="1">
            <a:off x="2685546" y="724515"/>
            <a:ext cx="3692403" cy="3644071"/>
          </a:xfrm>
          <a:prstGeom prst="blockArc">
            <a:avLst>
              <a:gd name="adj1" fmla="val 14334136"/>
              <a:gd name="adj2" fmla="val 18854681"/>
              <a:gd name="adj3" fmla="val 8846"/>
            </a:avLst>
          </a:prstGeom>
          <a:solidFill>
            <a:schemeClr val="accent1"/>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7"/>
          <p:cNvSpPr/>
          <p:nvPr/>
        </p:nvSpPr>
        <p:spPr>
          <a:xfrm rot="9039725">
            <a:off x="2675509" y="731499"/>
            <a:ext cx="3682957" cy="3634713"/>
          </a:xfrm>
          <a:prstGeom prst="blockArc">
            <a:avLst>
              <a:gd name="adj1" fmla="val 20184517"/>
              <a:gd name="adj2" fmla="val 3007258"/>
              <a:gd name="adj3" fmla="val 9336"/>
            </a:avLst>
          </a:prstGeom>
          <a:solidFill>
            <a:schemeClr val="accent3"/>
          </a:solidFill>
          <a:ln w="9525" cap="flat" cmpd="sng">
            <a:solidFill>
              <a:srgbClr val="0E9453"/>
            </a:solidFill>
            <a:prstDash val="solid"/>
            <a:round/>
            <a:headEnd type="none" w="sm" len="sm"/>
            <a:tailEnd type="none" w="sm" len="sm"/>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7"/>
          <p:cNvSpPr/>
          <p:nvPr/>
        </p:nvSpPr>
        <p:spPr>
          <a:xfrm rot="-9039725" flipH="1">
            <a:off x="2675281" y="733545"/>
            <a:ext cx="3682957" cy="3634713"/>
          </a:xfrm>
          <a:prstGeom prst="blockArc">
            <a:avLst>
              <a:gd name="adj1" fmla="val 15738599"/>
              <a:gd name="adj2" fmla="val 20008131"/>
              <a:gd name="adj3" fmla="val 9063"/>
            </a:avLst>
          </a:prstGeom>
          <a:solidFill>
            <a:schemeClr val="dk2"/>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7"/>
          <p:cNvSpPr/>
          <p:nvPr/>
        </p:nvSpPr>
        <p:spPr>
          <a:xfrm rot="9276472">
            <a:off x="2673111" y="1775870"/>
            <a:ext cx="498121" cy="490236"/>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7"/>
          <p:cNvSpPr/>
          <p:nvPr/>
        </p:nvSpPr>
        <p:spPr>
          <a:xfrm rot="463587">
            <a:off x="5298652" y="3631062"/>
            <a:ext cx="499838" cy="487055"/>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7"/>
          <p:cNvSpPr/>
          <p:nvPr/>
        </p:nvSpPr>
        <p:spPr>
          <a:xfrm rot="4843388">
            <a:off x="3284577" y="3624663"/>
            <a:ext cx="487577" cy="499941"/>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7"/>
          <p:cNvSpPr/>
          <p:nvPr/>
        </p:nvSpPr>
        <p:spPr>
          <a:xfrm rot="-8142840">
            <a:off x="4286170" y="659577"/>
            <a:ext cx="493670" cy="49367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7"/>
          <p:cNvSpPr txBox="1">
            <a:spLocks noGrp="1"/>
          </p:cNvSpPr>
          <p:nvPr>
            <p:ph type="subTitle" idx="1"/>
          </p:nvPr>
        </p:nvSpPr>
        <p:spPr>
          <a:xfrm>
            <a:off x="150650" y="547075"/>
            <a:ext cx="3091500" cy="5022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dk2"/>
              </a:buClr>
              <a:buSzPts val="1000"/>
              <a:buNone/>
              <a:defRPr sz="1000" i="1">
                <a:solidFill>
                  <a:schemeClr val="dk2"/>
                </a:solidFill>
              </a:defRPr>
            </a:lvl1pPr>
            <a:lvl2pPr lvl="1" algn="r" rtl="0">
              <a:spcBef>
                <a:spcPts val="0"/>
              </a:spcBef>
              <a:spcAft>
                <a:spcPts val="0"/>
              </a:spcAft>
              <a:buClr>
                <a:schemeClr val="dk2"/>
              </a:buClr>
              <a:buSzPts val="1000"/>
              <a:buNone/>
              <a:defRPr sz="1000">
                <a:solidFill>
                  <a:schemeClr val="dk2"/>
                </a:solidFill>
              </a:defRPr>
            </a:lvl2pPr>
            <a:lvl3pPr lvl="2" algn="r" rtl="0">
              <a:spcBef>
                <a:spcPts val="0"/>
              </a:spcBef>
              <a:spcAft>
                <a:spcPts val="0"/>
              </a:spcAft>
              <a:buClr>
                <a:schemeClr val="dk2"/>
              </a:buClr>
              <a:buSzPts val="1000"/>
              <a:buNone/>
              <a:defRPr sz="1000">
                <a:solidFill>
                  <a:schemeClr val="dk2"/>
                </a:solidFill>
              </a:defRPr>
            </a:lvl3pPr>
            <a:lvl4pPr lvl="3" algn="r" rtl="0">
              <a:spcBef>
                <a:spcPts val="0"/>
              </a:spcBef>
              <a:spcAft>
                <a:spcPts val="0"/>
              </a:spcAft>
              <a:buClr>
                <a:schemeClr val="dk2"/>
              </a:buClr>
              <a:buSzPts val="1000"/>
              <a:buNone/>
              <a:defRPr sz="1000">
                <a:solidFill>
                  <a:schemeClr val="dk2"/>
                </a:solidFill>
              </a:defRPr>
            </a:lvl4pPr>
            <a:lvl5pPr lvl="4" algn="r" rtl="0">
              <a:spcBef>
                <a:spcPts val="0"/>
              </a:spcBef>
              <a:spcAft>
                <a:spcPts val="0"/>
              </a:spcAft>
              <a:buClr>
                <a:schemeClr val="dk2"/>
              </a:buClr>
              <a:buSzPts val="1000"/>
              <a:buNone/>
              <a:defRPr sz="1000">
                <a:solidFill>
                  <a:schemeClr val="dk2"/>
                </a:solidFill>
              </a:defRPr>
            </a:lvl5pPr>
            <a:lvl6pPr lvl="5" algn="r" rtl="0">
              <a:spcBef>
                <a:spcPts val="0"/>
              </a:spcBef>
              <a:spcAft>
                <a:spcPts val="0"/>
              </a:spcAft>
              <a:buClr>
                <a:schemeClr val="dk2"/>
              </a:buClr>
              <a:buSzPts val="1000"/>
              <a:buNone/>
              <a:defRPr sz="1000">
                <a:solidFill>
                  <a:schemeClr val="dk2"/>
                </a:solidFill>
              </a:defRPr>
            </a:lvl6pPr>
            <a:lvl7pPr lvl="6" algn="r" rtl="0">
              <a:spcBef>
                <a:spcPts val="0"/>
              </a:spcBef>
              <a:spcAft>
                <a:spcPts val="0"/>
              </a:spcAft>
              <a:buClr>
                <a:schemeClr val="dk2"/>
              </a:buClr>
              <a:buSzPts val="1000"/>
              <a:buNone/>
              <a:defRPr sz="1000">
                <a:solidFill>
                  <a:schemeClr val="dk2"/>
                </a:solidFill>
              </a:defRPr>
            </a:lvl7pPr>
            <a:lvl8pPr lvl="7" algn="r" rtl="0">
              <a:spcBef>
                <a:spcPts val="0"/>
              </a:spcBef>
              <a:spcAft>
                <a:spcPts val="0"/>
              </a:spcAft>
              <a:buClr>
                <a:schemeClr val="dk2"/>
              </a:buClr>
              <a:buSzPts val="1000"/>
              <a:buNone/>
              <a:defRPr sz="1000">
                <a:solidFill>
                  <a:schemeClr val="dk2"/>
                </a:solidFill>
              </a:defRPr>
            </a:lvl8pPr>
            <a:lvl9pPr lvl="8" algn="r" rtl="0">
              <a:spcBef>
                <a:spcPts val="0"/>
              </a:spcBef>
              <a:spcAft>
                <a:spcPts val="0"/>
              </a:spcAft>
              <a:buClr>
                <a:schemeClr val="dk2"/>
              </a:buClr>
              <a:buSzPts val="1000"/>
              <a:buNone/>
              <a:defRPr sz="1000">
                <a:solidFill>
                  <a:schemeClr val="dk2"/>
                </a:solidFill>
              </a:defRPr>
            </a:lvl9pPr>
          </a:lstStyle>
          <a:p>
            <a:endParaRPr/>
          </a:p>
        </p:txBody>
      </p:sp>
      <p:sp>
        <p:nvSpPr>
          <p:cNvPr id="167" name="Google Shape;167;p27"/>
          <p:cNvSpPr txBox="1">
            <a:spLocks noGrp="1"/>
          </p:cNvSpPr>
          <p:nvPr>
            <p:ph type="subTitle" idx="2"/>
          </p:nvPr>
        </p:nvSpPr>
        <p:spPr>
          <a:xfrm>
            <a:off x="5811691" y="547075"/>
            <a:ext cx="30915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168" name="Google Shape;168;p27"/>
          <p:cNvSpPr txBox="1">
            <a:spLocks noGrp="1"/>
          </p:cNvSpPr>
          <p:nvPr>
            <p:ph type="subTitle" idx="3"/>
          </p:nvPr>
        </p:nvSpPr>
        <p:spPr>
          <a:xfrm>
            <a:off x="6664724" y="2985475"/>
            <a:ext cx="22386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169" name="Google Shape;169;p27"/>
          <p:cNvSpPr txBox="1">
            <a:spLocks noGrp="1"/>
          </p:cNvSpPr>
          <p:nvPr>
            <p:ph type="subTitle" idx="4"/>
          </p:nvPr>
        </p:nvSpPr>
        <p:spPr>
          <a:xfrm>
            <a:off x="150650" y="2985475"/>
            <a:ext cx="2238600" cy="5022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170" name="Google Shape;170;p27"/>
          <p:cNvSpPr txBox="1">
            <a:spLocks noGrp="1"/>
          </p:cNvSpPr>
          <p:nvPr>
            <p:ph type="subTitle" idx="5"/>
          </p:nvPr>
        </p:nvSpPr>
        <p:spPr>
          <a:xfrm>
            <a:off x="2585744" y="4552750"/>
            <a:ext cx="3862200" cy="502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171" name="Google Shape;171;p27"/>
          <p:cNvSpPr txBox="1">
            <a:spLocks noGrp="1"/>
          </p:cNvSpPr>
          <p:nvPr>
            <p:ph type="subTitle" idx="6"/>
          </p:nvPr>
        </p:nvSpPr>
        <p:spPr>
          <a:xfrm>
            <a:off x="3497550" y="2266750"/>
            <a:ext cx="2095500" cy="502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434343"/>
              </a:buClr>
              <a:buSzPts val="1400"/>
              <a:buNone/>
              <a:defRPr sz="1400" b="1">
                <a:solidFill>
                  <a:srgbClr val="434343"/>
                </a:solidFill>
              </a:defRPr>
            </a:lvl1pPr>
            <a:lvl2pPr lvl="1" algn="ctr" rtl="0">
              <a:spcBef>
                <a:spcPts val="0"/>
              </a:spcBef>
              <a:spcAft>
                <a:spcPts val="0"/>
              </a:spcAft>
              <a:buClr>
                <a:srgbClr val="434343"/>
              </a:buClr>
              <a:buSzPts val="1400"/>
              <a:buNone/>
              <a:defRPr b="1">
                <a:solidFill>
                  <a:srgbClr val="434343"/>
                </a:solidFill>
              </a:defRPr>
            </a:lvl2pPr>
            <a:lvl3pPr lvl="2" algn="ctr" rtl="0">
              <a:spcBef>
                <a:spcPts val="0"/>
              </a:spcBef>
              <a:spcAft>
                <a:spcPts val="0"/>
              </a:spcAft>
              <a:buClr>
                <a:srgbClr val="434343"/>
              </a:buClr>
              <a:buSzPts val="1400"/>
              <a:buNone/>
              <a:defRPr b="1">
                <a:solidFill>
                  <a:srgbClr val="434343"/>
                </a:solidFill>
              </a:defRPr>
            </a:lvl3pPr>
            <a:lvl4pPr lvl="3" algn="ctr" rtl="0">
              <a:spcBef>
                <a:spcPts val="0"/>
              </a:spcBef>
              <a:spcAft>
                <a:spcPts val="0"/>
              </a:spcAft>
              <a:buClr>
                <a:srgbClr val="434343"/>
              </a:buClr>
              <a:buSzPts val="1400"/>
              <a:buNone/>
              <a:defRPr b="1">
                <a:solidFill>
                  <a:srgbClr val="434343"/>
                </a:solidFill>
              </a:defRPr>
            </a:lvl4pPr>
            <a:lvl5pPr lvl="4" algn="ctr" rtl="0">
              <a:spcBef>
                <a:spcPts val="0"/>
              </a:spcBef>
              <a:spcAft>
                <a:spcPts val="0"/>
              </a:spcAft>
              <a:buClr>
                <a:srgbClr val="434343"/>
              </a:buClr>
              <a:buSzPts val="1400"/>
              <a:buNone/>
              <a:defRPr b="1">
                <a:solidFill>
                  <a:srgbClr val="434343"/>
                </a:solidFill>
              </a:defRPr>
            </a:lvl5pPr>
            <a:lvl6pPr lvl="5" algn="ctr" rtl="0">
              <a:spcBef>
                <a:spcPts val="0"/>
              </a:spcBef>
              <a:spcAft>
                <a:spcPts val="0"/>
              </a:spcAft>
              <a:buClr>
                <a:srgbClr val="434343"/>
              </a:buClr>
              <a:buSzPts val="1400"/>
              <a:buNone/>
              <a:defRPr b="1">
                <a:solidFill>
                  <a:srgbClr val="434343"/>
                </a:solidFill>
              </a:defRPr>
            </a:lvl6pPr>
            <a:lvl7pPr lvl="6" algn="ctr" rtl="0">
              <a:spcBef>
                <a:spcPts val="0"/>
              </a:spcBef>
              <a:spcAft>
                <a:spcPts val="0"/>
              </a:spcAft>
              <a:buClr>
                <a:srgbClr val="434343"/>
              </a:buClr>
              <a:buSzPts val="1400"/>
              <a:buNone/>
              <a:defRPr b="1">
                <a:solidFill>
                  <a:srgbClr val="434343"/>
                </a:solidFill>
              </a:defRPr>
            </a:lvl7pPr>
            <a:lvl8pPr lvl="7" algn="ctr" rtl="0">
              <a:spcBef>
                <a:spcPts val="0"/>
              </a:spcBef>
              <a:spcAft>
                <a:spcPts val="0"/>
              </a:spcAft>
              <a:buClr>
                <a:srgbClr val="434343"/>
              </a:buClr>
              <a:buSzPts val="1400"/>
              <a:buNone/>
              <a:defRPr b="1">
                <a:solidFill>
                  <a:srgbClr val="434343"/>
                </a:solidFill>
              </a:defRPr>
            </a:lvl8pPr>
            <a:lvl9pPr lvl="8" algn="ctr" rtl="0">
              <a:spcBef>
                <a:spcPts val="0"/>
              </a:spcBef>
              <a:spcAft>
                <a:spcPts val="0"/>
              </a:spcAft>
              <a:buClr>
                <a:srgbClr val="434343"/>
              </a:buClr>
              <a:buSzPts val="1400"/>
              <a:buNone/>
              <a:defRPr b="1">
                <a:solidFill>
                  <a:srgbClr val="434343"/>
                </a:solidFill>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Diseño personalizado 9">
  <p:cSld name="CUSTOM_8">
    <p:spTree>
      <p:nvGrpSpPr>
        <p:cNvPr id="1" name="Shape 172"/>
        <p:cNvGrpSpPr/>
        <p:nvPr/>
      </p:nvGrpSpPr>
      <p:grpSpPr>
        <a:xfrm>
          <a:off x="0" y="0"/>
          <a:ext cx="0" cy="0"/>
          <a:chOff x="0" y="0"/>
          <a:chExt cx="0" cy="0"/>
        </a:xfrm>
      </p:grpSpPr>
      <p:sp>
        <p:nvSpPr>
          <p:cNvPr id="173" name="Google Shape;173;p28"/>
          <p:cNvSpPr/>
          <p:nvPr/>
        </p:nvSpPr>
        <p:spPr>
          <a:xfrm>
            <a:off x="2764562" y="834894"/>
            <a:ext cx="3550500" cy="3400800"/>
          </a:xfrm>
          <a:prstGeom prst="donut">
            <a:avLst>
              <a:gd name="adj" fmla="val 16067"/>
            </a:avLst>
          </a:prstGeom>
          <a:solidFill>
            <a:srgbClr val="000000">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4" name="Google Shape;174;p28"/>
          <p:cNvCxnSpPr/>
          <p:nvPr/>
        </p:nvCxnSpPr>
        <p:spPr>
          <a:xfrm>
            <a:off x="2961697" y="1027176"/>
            <a:ext cx="480900" cy="460800"/>
          </a:xfrm>
          <a:prstGeom prst="straightConnector1">
            <a:avLst/>
          </a:prstGeom>
          <a:noFill/>
          <a:ln w="19050" cap="flat" cmpd="sng">
            <a:solidFill>
              <a:schemeClr val="accent1"/>
            </a:solidFill>
            <a:prstDash val="solid"/>
            <a:round/>
            <a:headEnd type="oval" w="med" len="med"/>
            <a:tailEnd type="none" w="sm" len="sm"/>
          </a:ln>
        </p:spPr>
      </p:cxnSp>
      <p:cxnSp>
        <p:nvCxnSpPr>
          <p:cNvPr id="175" name="Google Shape;175;p28"/>
          <p:cNvCxnSpPr/>
          <p:nvPr/>
        </p:nvCxnSpPr>
        <p:spPr>
          <a:xfrm rot="10800000" flipH="1">
            <a:off x="2958377" y="3578033"/>
            <a:ext cx="482700" cy="459300"/>
          </a:xfrm>
          <a:prstGeom prst="straightConnector1">
            <a:avLst/>
          </a:prstGeom>
          <a:noFill/>
          <a:ln w="19050" cap="flat" cmpd="sng">
            <a:solidFill>
              <a:schemeClr val="accent3"/>
            </a:solidFill>
            <a:prstDash val="solid"/>
            <a:round/>
            <a:headEnd type="oval" w="med" len="med"/>
            <a:tailEnd type="none" w="sm" len="sm"/>
          </a:ln>
        </p:spPr>
      </p:cxnSp>
      <p:sp>
        <p:nvSpPr>
          <p:cNvPr id="176" name="Google Shape;176;p28"/>
          <p:cNvSpPr/>
          <p:nvPr/>
        </p:nvSpPr>
        <p:spPr>
          <a:xfrm rot="-1736549" flipH="1">
            <a:off x="2678474" y="708501"/>
            <a:ext cx="3722635" cy="3643410"/>
          </a:xfrm>
          <a:prstGeom prst="blockArc">
            <a:avLst>
              <a:gd name="adj1" fmla="val 14348563"/>
              <a:gd name="adj2" fmla="val 19872341"/>
              <a:gd name="adj3" fmla="val 9100"/>
            </a:avLst>
          </a:prstGeom>
          <a:solidFill>
            <a:schemeClr val="accent1"/>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7" name="Google Shape;177;p28"/>
          <p:cNvCxnSpPr/>
          <p:nvPr/>
        </p:nvCxnSpPr>
        <p:spPr>
          <a:xfrm rot="10800000">
            <a:off x="5624717" y="3578373"/>
            <a:ext cx="495900" cy="468600"/>
          </a:xfrm>
          <a:prstGeom prst="straightConnector1">
            <a:avLst/>
          </a:prstGeom>
          <a:noFill/>
          <a:ln w="19050" cap="flat" cmpd="sng">
            <a:solidFill>
              <a:schemeClr val="accent4"/>
            </a:solidFill>
            <a:prstDash val="solid"/>
            <a:round/>
            <a:headEnd type="oval" w="med" len="med"/>
            <a:tailEnd type="none" w="sm" len="sm"/>
          </a:ln>
        </p:spPr>
      </p:cxnSp>
      <p:cxnSp>
        <p:nvCxnSpPr>
          <p:cNvPr id="178" name="Google Shape;178;p28"/>
          <p:cNvCxnSpPr/>
          <p:nvPr/>
        </p:nvCxnSpPr>
        <p:spPr>
          <a:xfrm flipH="1">
            <a:off x="5626343" y="1034005"/>
            <a:ext cx="471000" cy="453900"/>
          </a:xfrm>
          <a:prstGeom prst="straightConnector1">
            <a:avLst/>
          </a:prstGeom>
          <a:noFill/>
          <a:ln w="19050" cap="flat" cmpd="sng">
            <a:solidFill>
              <a:schemeClr val="accent2"/>
            </a:solidFill>
            <a:prstDash val="solid"/>
            <a:round/>
            <a:headEnd type="oval" w="med" len="med"/>
            <a:tailEnd type="none" w="sm" len="sm"/>
          </a:ln>
        </p:spPr>
      </p:cxnSp>
      <p:sp>
        <p:nvSpPr>
          <p:cNvPr id="179" name="Google Shape;179;p28"/>
          <p:cNvSpPr/>
          <p:nvPr/>
        </p:nvSpPr>
        <p:spPr>
          <a:xfrm rot="1736549">
            <a:off x="2675453" y="708501"/>
            <a:ext cx="3722635" cy="3643410"/>
          </a:xfrm>
          <a:prstGeom prst="blockArc">
            <a:avLst>
              <a:gd name="adj1" fmla="val 14545937"/>
              <a:gd name="adj2" fmla="val 19902139"/>
              <a:gd name="adj3" fmla="val 9115"/>
            </a:avLst>
          </a:prstGeom>
          <a:solidFill>
            <a:schemeClr val="accent2"/>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8"/>
          <p:cNvSpPr/>
          <p:nvPr/>
        </p:nvSpPr>
        <p:spPr>
          <a:xfrm rot="9064153">
            <a:off x="2667412" y="707889"/>
            <a:ext cx="3721529" cy="3642378"/>
          </a:xfrm>
          <a:prstGeom prst="blockArc">
            <a:avLst>
              <a:gd name="adj1" fmla="val 18041678"/>
              <a:gd name="adj2" fmla="val 1798478"/>
              <a:gd name="adj3" fmla="val 9595"/>
            </a:avLst>
          </a:prstGeom>
          <a:solidFill>
            <a:schemeClr val="accent3"/>
          </a:solidFill>
          <a:ln>
            <a:noFill/>
          </a:ln>
          <a:effectLst>
            <a:outerShdw blurRad="71438" dist="9525"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8"/>
          <p:cNvSpPr/>
          <p:nvPr/>
        </p:nvSpPr>
        <p:spPr>
          <a:xfrm rot="-9064153" flipH="1">
            <a:off x="2677959" y="708893"/>
            <a:ext cx="3721529" cy="3642378"/>
          </a:xfrm>
          <a:prstGeom prst="blockArc">
            <a:avLst>
              <a:gd name="adj1" fmla="val 17967225"/>
              <a:gd name="adj2" fmla="val 1529547"/>
              <a:gd name="adj3" fmla="val 9279"/>
            </a:avLst>
          </a:prstGeom>
          <a:solidFill>
            <a:schemeClr val="accent4"/>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8"/>
          <p:cNvSpPr/>
          <p:nvPr/>
        </p:nvSpPr>
        <p:spPr>
          <a:xfrm rot="8174818">
            <a:off x="2586044" y="2291177"/>
            <a:ext cx="497143" cy="497143"/>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8"/>
          <p:cNvSpPr/>
          <p:nvPr/>
        </p:nvSpPr>
        <p:spPr>
          <a:xfrm rot="-2625182">
            <a:off x="5986640" y="2281588"/>
            <a:ext cx="497143" cy="497143"/>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8"/>
          <p:cNvSpPr/>
          <p:nvPr/>
        </p:nvSpPr>
        <p:spPr>
          <a:xfrm rot="2625182">
            <a:off x="4285852" y="3905373"/>
            <a:ext cx="497143" cy="497143"/>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8"/>
          <p:cNvSpPr/>
          <p:nvPr/>
        </p:nvSpPr>
        <p:spPr>
          <a:xfrm rot="-8174818">
            <a:off x="4286820" y="644251"/>
            <a:ext cx="497143" cy="497143"/>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8"/>
          <p:cNvSpPr txBox="1">
            <a:spLocks noGrp="1"/>
          </p:cNvSpPr>
          <p:nvPr>
            <p:ph type="subTitle" idx="1"/>
          </p:nvPr>
        </p:nvSpPr>
        <p:spPr>
          <a:xfrm>
            <a:off x="3505313" y="2272288"/>
            <a:ext cx="2059200" cy="502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434343"/>
              </a:buClr>
              <a:buSzPts val="1400"/>
              <a:buNone/>
              <a:defRPr sz="1400" b="1">
                <a:solidFill>
                  <a:srgbClr val="434343"/>
                </a:solidFill>
              </a:defRPr>
            </a:lvl1pPr>
            <a:lvl2pPr lvl="1" algn="ctr" rtl="0">
              <a:spcBef>
                <a:spcPts val="0"/>
              </a:spcBef>
              <a:spcAft>
                <a:spcPts val="0"/>
              </a:spcAft>
              <a:buClr>
                <a:srgbClr val="434343"/>
              </a:buClr>
              <a:buSzPts val="1400"/>
              <a:buNone/>
              <a:defRPr b="1">
                <a:solidFill>
                  <a:srgbClr val="434343"/>
                </a:solidFill>
              </a:defRPr>
            </a:lvl2pPr>
            <a:lvl3pPr lvl="2" algn="ctr" rtl="0">
              <a:spcBef>
                <a:spcPts val="0"/>
              </a:spcBef>
              <a:spcAft>
                <a:spcPts val="0"/>
              </a:spcAft>
              <a:buClr>
                <a:srgbClr val="434343"/>
              </a:buClr>
              <a:buSzPts val="1400"/>
              <a:buNone/>
              <a:defRPr b="1">
                <a:solidFill>
                  <a:srgbClr val="434343"/>
                </a:solidFill>
              </a:defRPr>
            </a:lvl3pPr>
            <a:lvl4pPr lvl="3" algn="ctr" rtl="0">
              <a:spcBef>
                <a:spcPts val="0"/>
              </a:spcBef>
              <a:spcAft>
                <a:spcPts val="0"/>
              </a:spcAft>
              <a:buClr>
                <a:srgbClr val="434343"/>
              </a:buClr>
              <a:buSzPts val="1400"/>
              <a:buNone/>
              <a:defRPr b="1">
                <a:solidFill>
                  <a:srgbClr val="434343"/>
                </a:solidFill>
              </a:defRPr>
            </a:lvl4pPr>
            <a:lvl5pPr lvl="4" algn="ctr" rtl="0">
              <a:spcBef>
                <a:spcPts val="0"/>
              </a:spcBef>
              <a:spcAft>
                <a:spcPts val="0"/>
              </a:spcAft>
              <a:buClr>
                <a:srgbClr val="434343"/>
              </a:buClr>
              <a:buSzPts val="1400"/>
              <a:buNone/>
              <a:defRPr b="1">
                <a:solidFill>
                  <a:srgbClr val="434343"/>
                </a:solidFill>
              </a:defRPr>
            </a:lvl5pPr>
            <a:lvl6pPr lvl="5" algn="ctr" rtl="0">
              <a:spcBef>
                <a:spcPts val="0"/>
              </a:spcBef>
              <a:spcAft>
                <a:spcPts val="0"/>
              </a:spcAft>
              <a:buClr>
                <a:srgbClr val="434343"/>
              </a:buClr>
              <a:buSzPts val="1400"/>
              <a:buNone/>
              <a:defRPr b="1">
                <a:solidFill>
                  <a:srgbClr val="434343"/>
                </a:solidFill>
              </a:defRPr>
            </a:lvl6pPr>
            <a:lvl7pPr lvl="6" algn="ctr" rtl="0">
              <a:spcBef>
                <a:spcPts val="0"/>
              </a:spcBef>
              <a:spcAft>
                <a:spcPts val="0"/>
              </a:spcAft>
              <a:buClr>
                <a:srgbClr val="434343"/>
              </a:buClr>
              <a:buSzPts val="1400"/>
              <a:buNone/>
              <a:defRPr b="1">
                <a:solidFill>
                  <a:srgbClr val="434343"/>
                </a:solidFill>
              </a:defRPr>
            </a:lvl7pPr>
            <a:lvl8pPr lvl="7" algn="ctr" rtl="0">
              <a:spcBef>
                <a:spcPts val="0"/>
              </a:spcBef>
              <a:spcAft>
                <a:spcPts val="0"/>
              </a:spcAft>
              <a:buClr>
                <a:srgbClr val="434343"/>
              </a:buClr>
              <a:buSzPts val="1400"/>
              <a:buNone/>
              <a:defRPr b="1">
                <a:solidFill>
                  <a:srgbClr val="434343"/>
                </a:solidFill>
              </a:defRPr>
            </a:lvl8pPr>
            <a:lvl9pPr lvl="8" algn="ctr" rtl="0">
              <a:spcBef>
                <a:spcPts val="0"/>
              </a:spcBef>
              <a:spcAft>
                <a:spcPts val="0"/>
              </a:spcAft>
              <a:buClr>
                <a:srgbClr val="434343"/>
              </a:buClr>
              <a:buSzPts val="1400"/>
              <a:buNone/>
              <a:defRPr b="1">
                <a:solidFill>
                  <a:srgbClr val="434343"/>
                </a:solidFill>
              </a:defRPr>
            </a:lvl9pPr>
          </a:lstStyle>
          <a:p>
            <a:endParaRPr/>
          </a:p>
        </p:txBody>
      </p:sp>
      <p:sp>
        <p:nvSpPr>
          <p:cNvPr id="187" name="Google Shape;187;p28"/>
          <p:cNvSpPr txBox="1">
            <a:spLocks noGrp="1"/>
          </p:cNvSpPr>
          <p:nvPr>
            <p:ph type="subTitle" idx="2"/>
          </p:nvPr>
        </p:nvSpPr>
        <p:spPr>
          <a:xfrm>
            <a:off x="226850" y="775675"/>
            <a:ext cx="2734800" cy="5022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dk2"/>
              </a:buClr>
              <a:buSzPts val="1000"/>
              <a:buNone/>
              <a:defRPr sz="1000" i="1">
                <a:solidFill>
                  <a:schemeClr val="dk2"/>
                </a:solidFill>
              </a:defRPr>
            </a:lvl1pPr>
            <a:lvl2pPr lvl="1" algn="r" rtl="0">
              <a:spcBef>
                <a:spcPts val="0"/>
              </a:spcBef>
              <a:spcAft>
                <a:spcPts val="0"/>
              </a:spcAft>
              <a:buClr>
                <a:schemeClr val="dk2"/>
              </a:buClr>
              <a:buSzPts val="1000"/>
              <a:buNone/>
              <a:defRPr sz="1000">
                <a:solidFill>
                  <a:schemeClr val="dk2"/>
                </a:solidFill>
              </a:defRPr>
            </a:lvl2pPr>
            <a:lvl3pPr lvl="2" algn="r" rtl="0">
              <a:spcBef>
                <a:spcPts val="0"/>
              </a:spcBef>
              <a:spcAft>
                <a:spcPts val="0"/>
              </a:spcAft>
              <a:buClr>
                <a:schemeClr val="dk2"/>
              </a:buClr>
              <a:buSzPts val="1000"/>
              <a:buNone/>
              <a:defRPr sz="1000">
                <a:solidFill>
                  <a:schemeClr val="dk2"/>
                </a:solidFill>
              </a:defRPr>
            </a:lvl3pPr>
            <a:lvl4pPr lvl="3" algn="r" rtl="0">
              <a:spcBef>
                <a:spcPts val="0"/>
              </a:spcBef>
              <a:spcAft>
                <a:spcPts val="0"/>
              </a:spcAft>
              <a:buClr>
                <a:schemeClr val="dk2"/>
              </a:buClr>
              <a:buSzPts val="1000"/>
              <a:buNone/>
              <a:defRPr sz="1000">
                <a:solidFill>
                  <a:schemeClr val="dk2"/>
                </a:solidFill>
              </a:defRPr>
            </a:lvl4pPr>
            <a:lvl5pPr lvl="4" algn="r" rtl="0">
              <a:spcBef>
                <a:spcPts val="0"/>
              </a:spcBef>
              <a:spcAft>
                <a:spcPts val="0"/>
              </a:spcAft>
              <a:buClr>
                <a:schemeClr val="dk2"/>
              </a:buClr>
              <a:buSzPts val="1000"/>
              <a:buNone/>
              <a:defRPr sz="1000">
                <a:solidFill>
                  <a:schemeClr val="dk2"/>
                </a:solidFill>
              </a:defRPr>
            </a:lvl5pPr>
            <a:lvl6pPr lvl="5" algn="r" rtl="0">
              <a:spcBef>
                <a:spcPts val="0"/>
              </a:spcBef>
              <a:spcAft>
                <a:spcPts val="0"/>
              </a:spcAft>
              <a:buClr>
                <a:schemeClr val="dk2"/>
              </a:buClr>
              <a:buSzPts val="1000"/>
              <a:buNone/>
              <a:defRPr sz="1000">
                <a:solidFill>
                  <a:schemeClr val="dk2"/>
                </a:solidFill>
              </a:defRPr>
            </a:lvl6pPr>
            <a:lvl7pPr lvl="6" algn="r" rtl="0">
              <a:spcBef>
                <a:spcPts val="0"/>
              </a:spcBef>
              <a:spcAft>
                <a:spcPts val="0"/>
              </a:spcAft>
              <a:buClr>
                <a:schemeClr val="dk2"/>
              </a:buClr>
              <a:buSzPts val="1000"/>
              <a:buNone/>
              <a:defRPr sz="1000">
                <a:solidFill>
                  <a:schemeClr val="dk2"/>
                </a:solidFill>
              </a:defRPr>
            </a:lvl7pPr>
            <a:lvl8pPr lvl="7" algn="r" rtl="0">
              <a:spcBef>
                <a:spcPts val="0"/>
              </a:spcBef>
              <a:spcAft>
                <a:spcPts val="0"/>
              </a:spcAft>
              <a:buClr>
                <a:schemeClr val="dk2"/>
              </a:buClr>
              <a:buSzPts val="1000"/>
              <a:buNone/>
              <a:defRPr sz="1000">
                <a:solidFill>
                  <a:schemeClr val="dk2"/>
                </a:solidFill>
              </a:defRPr>
            </a:lvl8pPr>
            <a:lvl9pPr lvl="8" algn="r" rtl="0">
              <a:spcBef>
                <a:spcPts val="0"/>
              </a:spcBef>
              <a:spcAft>
                <a:spcPts val="0"/>
              </a:spcAft>
              <a:buClr>
                <a:schemeClr val="dk2"/>
              </a:buClr>
              <a:buSzPts val="1000"/>
              <a:buNone/>
              <a:defRPr sz="1000">
                <a:solidFill>
                  <a:schemeClr val="dk2"/>
                </a:solidFill>
              </a:defRPr>
            </a:lvl9pPr>
          </a:lstStyle>
          <a:p>
            <a:endParaRPr/>
          </a:p>
        </p:txBody>
      </p:sp>
      <p:sp>
        <p:nvSpPr>
          <p:cNvPr id="188" name="Google Shape;188;p28"/>
          <p:cNvSpPr txBox="1">
            <a:spLocks noGrp="1"/>
          </p:cNvSpPr>
          <p:nvPr>
            <p:ph type="subTitle" idx="3"/>
          </p:nvPr>
        </p:nvSpPr>
        <p:spPr>
          <a:xfrm>
            <a:off x="6094250" y="775675"/>
            <a:ext cx="27348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189" name="Google Shape;189;p28"/>
          <p:cNvSpPr txBox="1">
            <a:spLocks noGrp="1"/>
          </p:cNvSpPr>
          <p:nvPr>
            <p:ph type="subTitle" idx="4"/>
          </p:nvPr>
        </p:nvSpPr>
        <p:spPr>
          <a:xfrm>
            <a:off x="226850" y="3823675"/>
            <a:ext cx="2734800" cy="5022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dk2"/>
              </a:buClr>
              <a:buSzPts val="1000"/>
              <a:buNone/>
              <a:defRPr sz="1000" i="1">
                <a:solidFill>
                  <a:schemeClr val="dk2"/>
                </a:solidFill>
              </a:defRPr>
            </a:lvl1pPr>
            <a:lvl2pPr lvl="1" algn="r" rtl="0">
              <a:spcBef>
                <a:spcPts val="0"/>
              </a:spcBef>
              <a:spcAft>
                <a:spcPts val="0"/>
              </a:spcAft>
              <a:buClr>
                <a:schemeClr val="dk2"/>
              </a:buClr>
              <a:buSzPts val="1000"/>
              <a:buNone/>
              <a:defRPr sz="1000">
                <a:solidFill>
                  <a:schemeClr val="dk2"/>
                </a:solidFill>
              </a:defRPr>
            </a:lvl2pPr>
            <a:lvl3pPr lvl="2" algn="r" rtl="0">
              <a:spcBef>
                <a:spcPts val="0"/>
              </a:spcBef>
              <a:spcAft>
                <a:spcPts val="0"/>
              </a:spcAft>
              <a:buClr>
                <a:schemeClr val="dk2"/>
              </a:buClr>
              <a:buSzPts val="1000"/>
              <a:buNone/>
              <a:defRPr sz="1000">
                <a:solidFill>
                  <a:schemeClr val="dk2"/>
                </a:solidFill>
              </a:defRPr>
            </a:lvl3pPr>
            <a:lvl4pPr lvl="3" algn="r" rtl="0">
              <a:spcBef>
                <a:spcPts val="0"/>
              </a:spcBef>
              <a:spcAft>
                <a:spcPts val="0"/>
              </a:spcAft>
              <a:buClr>
                <a:schemeClr val="dk2"/>
              </a:buClr>
              <a:buSzPts val="1000"/>
              <a:buNone/>
              <a:defRPr sz="1000">
                <a:solidFill>
                  <a:schemeClr val="dk2"/>
                </a:solidFill>
              </a:defRPr>
            </a:lvl4pPr>
            <a:lvl5pPr lvl="4" algn="r" rtl="0">
              <a:spcBef>
                <a:spcPts val="0"/>
              </a:spcBef>
              <a:spcAft>
                <a:spcPts val="0"/>
              </a:spcAft>
              <a:buClr>
                <a:schemeClr val="dk2"/>
              </a:buClr>
              <a:buSzPts val="1000"/>
              <a:buNone/>
              <a:defRPr sz="1000">
                <a:solidFill>
                  <a:schemeClr val="dk2"/>
                </a:solidFill>
              </a:defRPr>
            </a:lvl5pPr>
            <a:lvl6pPr lvl="5" algn="r" rtl="0">
              <a:spcBef>
                <a:spcPts val="0"/>
              </a:spcBef>
              <a:spcAft>
                <a:spcPts val="0"/>
              </a:spcAft>
              <a:buClr>
                <a:schemeClr val="dk2"/>
              </a:buClr>
              <a:buSzPts val="1000"/>
              <a:buNone/>
              <a:defRPr sz="1000">
                <a:solidFill>
                  <a:schemeClr val="dk2"/>
                </a:solidFill>
              </a:defRPr>
            </a:lvl6pPr>
            <a:lvl7pPr lvl="6" algn="r" rtl="0">
              <a:spcBef>
                <a:spcPts val="0"/>
              </a:spcBef>
              <a:spcAft>
                <a:spcPts val="0"/>
              </a:spcAft>
              <a:buClr>
                <a:schemeClr val="dk2"/>
              </a:buClr>
              <a:buSzPts val="1000"/>
              <a:buNone/>
              <a:defRPr sz="1000">
                <a:solidFill>
                  <a:schemeClr val="dk2"/>
                </a:solidFill>
              </a:defRPr>
            </a:lvl7pPr>
            <a:lvl8pPr lvl="7" algn="r" rtl="0">
              <a:spcBef>
                <a:spcPts val="0"/>
              </a:spcBef>
              <a:spcAft>
                <a:spcPts val="0"/>
              </a:spcAft>
              <a:buClr>
                <a:schemeClr val="dk2"/>
              </a:buClr>
              <a:buSzPts val="1000"/>
              <a:buNone/>
              <a:defRPr sz="1000">
                <a:solidFill>
                  <a:schemeClr val="dk2"/>
                </a:solidFill>
              </a:defRPr>
            </a:lvl8pPr>
            <a:lvl9pPr lvl="8" algn="r" rtl="0">
              <a:spcBef>
                <a:spcPts val="0"/>
              </a:spcBef>
              <a:spcAft>
                <a:spcPts val="0"/>
              </a:spcAft>
              <a:buClr>
                <a:schemeClr val="dk2"/>
              </a:buClr>
              <a:buSzPts val="1000"/>
              <a:buNone/>
              <a:defRPr sz="1000">
                <a:solidFill>
                  <a:schemeClr val="dk2"/>
                </a:solidFill>
              </a:defRPr>
            </a:lvl9pPr>
          </a:lstStyle>
          <a:p>
            <a:endParaRPr/>
          </a:p>
        </p:txBody>
      </p:sp>
      <p:sp>
        <p:nvSpPr>
          <p:cNvPr id="190" name="Google Shape;190;p28"/>
          <p:cNvSpPr txBox="1">
            <a:spLocks noGrp="1"/>
          </p:cNvSpPr>
          <p:nvPr>
            <p:ph type="subTitle" idx="5"/>
          </p:nvPr>
        </p:nvSpPr>
        <p:spPr>
          <a:xfrm>
            <a:off x="6094250" y="3823675"/>
            <a:ext cx="27348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Diseño personalizado 10">
  <p:cSld name="CUSTOM_9">
    <p:spTree>
      <p:nvGrpSpPr>
        <p:cNvPr id="1" name="Shape 191"/>
        <p:cNvGrpSpPr/>
        <p:nvPr/>
      </p:nvGrpSpPr>
      <p:grpSpPr>
        <a:xfrm>
          <a:off x="0" y="0"/>
          <a:ext cx="0" cy="0"/>
          <a:chOff x="0" y="0"/>
          <a:chExt cx="0" cy="0"/>
        </a:xfrm>
      </p:grpSpPr>
      <p:sp>
        <p:nvSpPr>
          <p:cNvPr id="192" name="Google Shape;192;p29"/>
          <p:cNvSpPr/>
          <p:nvPr/>
        </p:nvSpPr>
        <p:spPr>
          <a:xfrm>
            <a:off x="2760022" y="832783"/>
            <a:ext cx="3540600" cy="3352800"/>
          </a:xfrm>
          <a:prstGeom prst="donut">
            <a:avLst>
              <a:gd name="adj" fmla="val 16067"/>
            </a:avLst>
          </a:prstGeom>
          <a:solidFill>
            <a:srgbClr val="000000">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3" name="Google Shape;193;p29"/>
          <p:cNvCxnSpPr/>
          <p:nvPr/>
        </p:nvCxnSpPr>
        <p:spPr>
          <a:xfrm>
            <a:off x="2594813" y="1456542"/>
            <a:ext cx="604200" cy="333300"/>
          </a:xfrm>
          <a:prstGeom prst="straightConnector1">
            <a:avLst/>
          </a:prstGeom>
          <a:noFill/>
          <a:ln w="19050" cap="flat" cmpd="sng">
            <a:solidFill>
              <a:schemeClr val="accent1"/>
            </a:solidFill>
            <a:prstDash val="solid"/>
            <a:round/>
            <a:headEnd type="oval" w="med" len="med"/>
            <a:tailEnd type="none" w="sm" len="sm"/>
          </a:ln>
        </p:spPr>
      </p:cxnSp>
      <p:cxnSp>
        <p:nvCxnSpPr>
          <p:cNvPr id="194" name="Google Shape;194;p29"/>
          <p:cNvCxnSpPr/>
          <p:nvPr/>
        </p:nvCxnSpPr>
        <p:spPr>
          <a:xfrm flipH="1">
            <a:off x="5854030" y="1456542"/>
            <a:ext cx="604200" cy="333300"/>
          </a:xfrm>
          <a:prstGeom prst="straightConnector1">
            <a:avLst/>
          </a:prstGeom>
          <a:noFill/>
          <a:ln w="19050" cap="flat" cmpd="sng">
            <a:solidFill>
              <a:schemeClr val="accent2"/>
            </a:solidFill>
            <a:prstDash val="solid"/>
            <a:round/>
            <a:headEnd type="oval" w="med" len="med"/>
            <a:tailEnd type="none" w="sm" len="sm"/>
          </a:ln>
        </p:spPr>
      </p:cxnSp>
      <p:cxnSp>
        <p:nvCxnSpPr>
          <p:cNvPr id="195" name="Google Shape;195;p29"/>
          <p:cNvCxnSpPr/>
          <p:nvPr/>
        </p:nvCxnSpPr>
        <p:spPr>
          <a:xfrm rot="10800000">
            <a:off x="4514622" y="3960343"/>
            <a:ext cx="0" cy="607800"/>
          </a:xfrm>
          <a:prstGeom prst="straightConnector1">
            <a:avLst/>
          </a:prstGeom>
          <a:noFill/>
          <a:ln w="19050" cap="flat" cmpd="sng">
            <a:solidFill>
              <a:schemeClr val="accent3"/>
            </a:solidFill>
            <a:prstDash val="solid"/>
            <a:round/>
            <a:headEnd type="oval" w="med" len="med"/>
            <a:tailEnd type="none" w="sm" len="sm"/>
          </a:ln>
        </p:spPr>
      </p:cxnSp>
      <p:sp>
        <p:nvSpPr>
          <p:cNvPr id="196" name="Google Shape;196;p29"/>
          <p:cNvSpPr/>
          <p:nvPr/>
        </p:nvSpPr>
        <p:spPr>
          <a:xfrm rot="1720274">
            <a:off x="2676138" y="702771"/>
            <a:ext cx="3701673" cy="3602743"/>
          </a:xfrm>
          <a:prstGeom prst="blockArc">
            <a:avLst>
              <a:gd name="adj1" fmla="val 14414370"/>
              <a:gd name="adj2" fmla="val 694"/>
              <a:gd name="adj3" fmla="val 9562"/>
            </a:avLst>
          </a:prstGeom>
          <a:solidFill>
            <a:schemeClr val="accent2"/>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9"/>
          <p:cNvSpPr/>
          <p:nvPr/>
        </p:nvSpPr>
        <p:spPr>
          <a:xfrm rot="-1720274" flipH="1">
            <a:off x="2679340" y="702771"/>
            <a:ext cx="3701673" cy="3602743"/>
          </a:xfrm>
          <a:prstGeom prst="blockArc">
            <a:avLst>
              <a:gd name="adj1" fmla="val 14348563"/>
              <a:gd name="adj2" fmla="val 21472873"/>
              <a:gd name="adj3" fmla="val 9381"/>
            </a:avLst>
          </a:prstGeom>
          <a:solidFill>
            <a:schemeClr val="accent1"/>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9"/>
          <p:cNvSpPr/>
          <p:nvPr/>
        </p:nvSpPr>
        <p:spPr>
          <a:xfrm rot="-8193209">
            <a:off x="4279212" y="643338"/>
            <a:ext cx="492964" cy="492964"/>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9"/>
          <p:cNvSpPr/>
          <p:nvPr/>
        </p:nvSpPr>
        <p:spPr>
          <a:xfrm rot="-9080570" flipH="1">
            <a:off x="2677632" y="700383"/>
            <a:ext cx="3700834" cy="3601862"/>
          </a:xfrm>
          <a:prstGeom prst="blockArc">
            <a:avLst>
              <a:gd name="adj1" fmla="val 14316164"/>
              <a:gd name="adj2" fmla="val 21502663"/>
              <a:gd name="adj3" fmla="val 9415"/>
            </a:avLst>
          </a:prstGeom>
          <a:solidFill>
            <a:schemeClr val="accent3"/>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9"/>
          <p:cNvSpPr/>
          <p:nvPr/>
        </p:nvSpPr>
        <p:spPr>
          <a:xfrm rot="-975993">
            <a:off x="5811039" y="3054763"/>
            <a:ext cx="433764" cy="414492"/>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p:nvPr/>
        </p:nvSpPr>
        <p:spPr>
          <a:xfrm rot="6411380">
            <a:off x="2797749" y="3040537"/>
            <a:ext cx="482114" cy="504844"/>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txBox="1">
            <a:spLocks noGrp="1"/>
          </p:cNvSpPr>
          <p:nvPr>
            <p:ph type="subTitle" idx="1"/>
          </p:nvPr>
        </p:nvSpPr>
        <p:spPr>
          <a:xfrm>
            <a:off x="3505313" y="2272288"/>
            <a:ext cx="2059200" cy="502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434343"/>
              </a:buClr>
              <a:buSzPts val="1400"/>
              <a:buNone/>
              <a:defRPr sz="1400" b="1">
                <a:solidFill>
                  <a:srgbClr val="434343"/>
                </a:solidFill>
              </a:defRPr>
            </a:lvl1pPr>
            <a:lvl2pPr lvl="1" algn="ctr" rtl="0">
              <a:spcBef>
                <a:spcPts val="0"/>
              </a:spcBef>
              <a:spcAft>
                <a:spcPts val="0"/>
              </a:spcAft>
              <a:buClr>
                <a:srgbClr val="434343"/>
              </a:buClr>
              <a:buSzPts val="1400"/>
              <a:buNone/>
              <a:defRPr b="1">
                <a:solidFill>
                  <a:srgbClr val="434343"/>
                </a:solidFill>
              </a:defRPr>
            </a:lvl2pPr>
            <a:lvl3pPr lvl="2" algn="ctr" rtl="0">
              <a:spcBef>
                <a:spcPts val="0"/>
              </a:spcBef>
              <a:spcAft>
                <a:spcPts val="0"/>
              </a:spcAft>
              <a:buClr>
                <a:srgbClr val="434343"/>
              </a:buClr>
              <a:buSzPts val="1400"/>
              <a:buNone/>
              <a:defRPr b="1">
                <a:solidFill>
                  <a:srgbClr val="434343"/>
                </a:solidFill>
              </a:defRPr>
            </a:lvl3pPr>
            <a:lvl4pPr lvl="3" algn="ctr" rtl="0">
              <a:spcBef>
                <a:spcPts val="0"/>
              </a:spcBef>
              <a:spcAft>
                <a:spcPts val="0"/>
              </a:spcAft>
              <a:buClr>
                <a:srgbClr val="434343"/>
              </a:buClr>
              <a:buSzPts val="1400"/>
              <a:buNone/>
              <a:defRPr b="1">
                <a:solidFill>
                  <a:srgbClr val="434343"/>
                </a:solidFill>
              </a:defRPr>
            </a:lvl4pPr>
            <a:lvl5pPr lvl="4" algn="ctr" rtl="0">
              <a:spcBef>
                <a:spcPts val="0"/>
              </a:spcBef>
              <a:spcAft>
                <a:spcPts val="0"/>
              </a:spcAft>
              <a:buClr>
                <a:srgbClr val="434343"/>
              </a:buClr>
              <a:buSzPts val="1400"/>
              <a:buNone/>
              <a:defRPr b="1">
                <a:solidFill>
                  <a:srgbClr val="434343"/>
                </a:solidFill>
              </a:defRPr>
            </a:lvl5pPr>
            <a:lvl6pPr lvl="5" algn="ctr" rtl="0">
              <a:spcBef>
                <a:spcPts val="0"/>
              </a:spcBef>
              <a:spcAft>
                <a:spcPts val="0"/>
              </a:spcAft>
              <a:buClr>
                <a:srgbClr val="434343"/>
              </a:buClr>
              <a:buSzPts val="1400"/>
              <a:buNone/>
              <a:defRPr b="1">
                <a:solidFill>
                  <a:srgbClr val="434343"/>
                </a:solidFill>
              </a:defRPr>
            </a:lvl6pPr>
            <a:lvl7pPr lvl="6" algn="ctr" rtl="0">
              <a:spcBef>
                <a:spcPts val="0"/>
              </a:spcBef>
              <a:spcAft>
                <a:spcPts val="0"/>
              </a:spcAft>
              <a:buClr>
                <a:srgbClr val="434343"/>
              </a:buClr>
              <a:buSzPts val="1400"/>
              <a:buNone/>
              <a:defRPr b="1">
                <a:solidFill>
                  <a:srgbClr val="434343"/>
                </a:solidFill>
              </a:defRPr>
            </a:lvl7pPr>
            <a:lvl8pPr lvl="7" algn="ctr" rtl="0">
              <a:spcBef>
                <a:spcPts val="0"/>
              </a:spcBef>
              <a:spcAft>
                <a:spcPts val="0"/>
              </a:spcAft>
              <a:buClr>
                <a:srgbClr val="434343"/>
              </a:buClr>
              <a:buSzPts val="1400"/>
              <a:buNone/>
              <a:defRPr b="1">
                <a:solidFill>
                  <a:srgbClr val="434343"/>
                </a:solidFill>
              </a:defRPr>
            </a:lvl8pPr>
            <a:lvl9pPr lvl="8" algn="ctr" rtl="0">
              <a:spcBef>
                <a:spcPts val="0"/>
              </a:spcBef>
              <a:spcAft>
                <a:spcPts val="0"/>
              </a:spcAft>
              <a:buClr>
                <a:srgbClr val="434343"/>
              </a:buClr>
              <a:buSzPts val="1400"/>
              <a:buNone/>
              <a:defRPr b="1">
                <a:solidFill>
                  <a:srgbClr val="434343"/>
                </a:solidFill>
              </a:defRPr>
            </a:lvl9pPr>
          </a:lstStyle>
          <a:p>
            <a:endParaRPr/>
          </a:p>
        </p:txBody>
      </p:sp>
      <p:sp>
        <p:nvSpPr>
          <p:cNvPr id="203" name="Google Shape;203;p29"/>
          <p:cNvSpPr txBox="1">
            <a:spLocks noGrp="1"/>
          </p:cNvSpPr>
          <p:nvPr>
            <p:ph type="subTitle" idx="2"/>
          </p:nvPr>
        </p:nvSpPr>
        <p:spPr>
          <a:xfrm>
            <a:off x="226850" y="1232875"/>
            <a:ext cx="2367900" cy="5022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dk2"/>
              </a:buClr>
              <a:buSzPts val="1000"/>
              <a:buNone/>
              <a:defRPr sz="1000" i="1">
                <a:solidFill>
                  <a:schemeClr val="dk2"/>
                </a:solidFill>
              </a:defRPr>
            </a:lvl1pPr>
            <a:lvl2pPr lvl="1" algn="r" rtl="0">
              <a:spcBef>
                <a:spcPts val="0"/>
              </a:spcBef>
              <a:spcAft>
                <a:spcPts val="0"/>
              </a:spcAft>
              <a:buClr>
                <a:schemeClr val="dk2"/>
              </a:buClr>
              <a:buSzPts val="1000"/>
              <a:buNone/>
              <a:defRPr sz="1000">
                <a:solidFill>
                  <a:schemeClr val="dk2"/>
                </a:solidFill>
              </a:defRPr>
            </a:lvl2pPr>
            <a:lvl3pPr lvl="2" algn="r" rtl="0">
              <a:spcBef>
                <a:spcPts val="0"/>
              </a:spcBef>
              <a:spcAft>
                <a:spcPts val="0"/>
              </a:spcAft>
              <a:buClr>
                <a:schemeClr val="dk2"/>
              </a:buClr>
              <a:buSzPts val="1000"/>
              <a:buNone/>
              <a:defRPr sz="1000">
                <a:solidFill>
                  <a:schemeClr val="dk2"/>
                </a:solidFill>
              </a:defRPr>
            </a:lvl3pPr>
            <a:lvl4pPr lvl="3" algn="r" rtl="0">
              <a:spcBef>
                <a:spcPts val="0"/>
              </a:spcBef>
              <a:spcAft>
                <a:spcPts val="0"/>
              </a:spcAft>
              <a:buClr>
                <a:schemeClr val="dk2"/>
              </a:buClr>
              <a:buSzPts val="1000"/>
              <a:buNone/>
              <a:defRPr sz="1000">
                <a:solidFill>
                  <a:schemeClr val="dk2"/>
                </a:solidFill>
              </a:defRPr>
            </a:lvl4pPr>
            <a:lvl5pPr lvl="4" algn="r" rtl="0">
              <a:spcBef>
                <a:spcPts val="0"/>
              </a:spcBef>
              <a:spcAft>
                <a:spcPts val="0"/>
              </a:spcAft>
              <a:buClr>
                <a:schemeClr val="dk2"/>
              </a:buClr>
              <a:buSzPts val="1000"/>
              <a:buNone/>
              <a:defRPr sz="1000">
                <a:solidFill>
                  <a:schemeClr val="dk2"/>
                </a:solidFill>
              </a:defRPr>
            </a:lvl5pPr>
            <a:lvl6pPr lvl="5" algn="r" rtl="0">
              <a:spcBef>
                <a:spcPts val="0"/>
              </a:spcBef>
              <a:spcAft>
                <a:spcPts val="0"/>
              </a:spcAft>
              <a:buClr>
                <a:schemeClr val="dk2"/>
              </a:buClr>
              <a:buSzPts val="1000"/>
              <a:buNone/>
              <a:defRPr sz="1000">
                <a:solidFill>
                  <a:schemeClr val="dk2"/>
                </a:solidFill>
              </a:defRPr>
            </a:lvl6pPr>
            <a:lvl7pPr lvl="6" algn="r" rtl="0">
              <a:spcBef>
                <a:spcPts val="0"/>
              </a:spcBef>
              <a:spcAft>
                <a:spcPts val="0"/>
              </a:spcAft>
              <a:buClr>
                <a:schemeClr val="dk2"/>
              </a:buClr>
              <a:buSzPts val="1000"/>
              <a:buNone/>
              <a:defRPr sz="1000">
                <a:solidFill>
                  <a:schemeClr val="dk2"/>
                </a:solidFill>
              </a:defRPr>
            </a:lvl7pPr>
            <a:lvl8pPr lvl="7" algn="r" rtl="0">
              <a:spcBef>
                <a:spcPts val="0"/>
              </a:spcBef>
              <a:spcAft>
                <a:spcPts val="0"/>
              </a:spcAft>
              <a:buClr>
                <a:schemeClr val="dk2"/>
              </a:buClr>
              <a:buSzPts val="1000"/>
              <a:buNone/>
              <a:defRPr sz="1000">
                <a:solidFill>
                  <a:schemeClr val="dk2"/>
                </a:solidFill>
              </a:defRPr>
            </a:lvl8pPr>
            <a:lvl9pPr lvl="8" algn="r" rtl="0">
              <a:spcBef>
                <a:spcPts val="0"/>
              </a:spcBef>
              <a:spcAft>
                <a:spcPts val="0"/>
              </a:spcAft>
              <a:buClr>
                <a:schemeClr val="dk2"/>
              </a:buClr>
              <a:buSzPts val="1000"/>
              <a:buNone/>
              <a:defRPr sz="1000">
                <a:solidFill>
                  <a:schemeClr val="dk2"/>
                </a:solidFill>
              </a:defRPr>
            </a:lvl9pPr>
          </a:lstStyle>
          <a:p>
            <a:endParaRPr/>
          </a:p>
        </p:txBody>
      </p:sp>
      <p:sp>
        <p:nvSpPr>
          <p:cNvPr id="204" name="Google Shape;204;p29"/>
          <p:cNvSpPr txBox="1">
            <a:spLocks noGrp="1"/>
          </p:cNvSpPr>
          <p:nvPr>
            <p:ph type="subTitle" idx="3"/>
          </p:nvPr>
        </p:nvSpPr>
        <p:spPr>
          <a:xfrm>
            <a:off x="6475250" y="1232875"/>
            <a:ext cx="23679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205" name="Google Shape;205;p29"/>
          <p:cNvSpPr txBox="1">
            <a:spLocks noGrp="1"/>
          </p:cNvSpPr>
          <p:nvPr>
            <p:ph type="subTitle" idx="4"/>
          </p:nvPr>
        </p:nvSpPr>
        <p:spPr>
          <a:xfrm>
            <a:off x="2585744" y="4552750"/>
            <a:ext cx="3862200" cy="502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Diseño personalizado 11">
  <p:cSld name="CUSTOM_10">
    <p:spTree>
      <p:nvGrpSpPr>
        <p:cNvPr id="1" name="Shape 206"/>
        <p:cNvGrpSpPr/>
        <p:nvPr/>
      </p:nvGrpSpPr>
      <p:grpSpPr>
        <a:xfrm>
          <a:off x="0" y="0"/>
          <a:ext cx="0" cy="0"/>
          <a:chOff x="0" y="0"/>
          <a:chExt cx="0" cy="0"/>
        </a:xfrm>
      </p:grpSpPr>
      <p:grpSp>
        <p:nvGrpSpPr>
          <p:cNvPr id="207" name="Google Shape;207;p30"/>
          <p:cNvGrpSpPr/>
          <p:nvPr/>
        </p:nvGrpSpPr>
        <p:grpSpPr>
          <a:xfrm>
            <a:off x="2563598" y="660331"/>
            <a:ext cx="4016817" cy="3822821"/>
            <a:chOff x="2902488" y="902232"/>
            <a:chExt cx="3339000" cy="3339000"/>
          </a:xfrm>
        </p:grpSpPr>
        <p:sp>
          <p:nvSpPr>
            <p:cNvPr id="208" name="Google Shape;208;p30"/>
            <p:cNvSpPr/>
            <p:nvPr/>
          </p:nvSpPr>
          <p:spPr>
            <a:xfrm rot="-5400000">
              <a:off x="2902488" y="902232"/>
              <a:ext cx="3339000" cy="3339000"/>
            </a:xfrm>
            <a:prstGeom prst="ellipse">
              <a:avLst/>
            </a:prstGeom>
            <a:noFill/>
            <a:ln w="19050"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0"/>
            <p:cNvSpPr/>
            <p:nvPr/>
          </p:nvSpPr>
          <p:spPr>
            <a:xfrm>
              <a:off x="3123738" y="1123632"/>
              <a:ext cx="2896500" cy="2896200"/>
            </a:xfrm>
            <a:prstGeom prst="pie">
              <a:avLst>
                <a:gd name="adj1" fmla="val 21577108"/>
                <a:gd name="adj2" fmla="val 1621488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210;p30"/>
          <p:cNvSpPr/>
          <p:nvPr/>
        </p:nvSpPr>
        <p:spPr>
          <a:xfrm>
            <a:off x="3479909" y="1532206"/>
            <a:ext cx="2184600" cy="2079000"/>
          </a:xfrm>
          <a:prstGeom prst="ellipse">
            <a:avLst/>
          </a:prstGeom>
          <a:solidFill>
            <a:schemeClr val="dk2"/>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0"/>
          <p:cNvSpPr/>
          <p:nvPr/>
        </p:nvSpPr>
        <p:spPr>
          <a:xfrm>
            <a:off x="4037690" y="168729"/>
            <a:ext cx="1068600" cy="1068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0"/>
          <p:cNvSpPr/>
          <p:nvPr/>
        </p:nvSpPr>
        <p:spPr>
          <a:xfrm>
            <a:off x="4037690" y="3902529"/>
            <a:ext cx="1068600" cy="1068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0"/>
          <p:cNvSpPr/>
          <p:nvPr/>
        </p:nvSpPr>
        <p:spPr>
          <a:xfrm>
            <a:off x="6018890" y="2073729"/>
            <a:ext cx="1068600" cy="1068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p:nvPr/>
        </p:nvSpPr>
        <p:spPr>
          <a:xfrm>
            <a:off x="2132690" y="2073729"/>
            <a:ext cx="1068600" cy="1068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p:nvPr/>
        </p:nvSpPr>
        <p:spPr>
          <a:xfrm>
            <a:off x="2666090" y="702129"/>
            <a:ext cx="1068600" cy="1068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0"/>
          <p:cNvSpPr/>
          <p:nvPr/>
        </p:nvSpPr>
        <p:spPr>
          <a:xfrm>
            <a:off x="5409290" y="702129"/>
            <a:ext cx="1068600" cy="1068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p:nvPr/>
        </p:nvSpPr>
        <p:spPr>
          <a:xfrm>
            <a:off x="2666090" y="3292929"/>
            <a:ext cx="1068600" cy="1068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0"/>
          <p:cNvSpPr/>
          <p:nvPr/>
        </p:nvSpPr>
        <p:spPr>
          <a:xfrm>
            <a:off x="5409290" y="3292929"/>
            <a:ext cx="1068600" cy="1068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0"/>
          <p:cNvSpPr txBox="1">
            <a:spLocks noGrp="1"/>
          </p:cNvSpPr>
          <p:nvPr>
            <p:ph type="subTitle" idx="1"/>
          </p:nvPr>
        </p:nvSpPr>
        <p:spPr>
          <a:xfrm>
            <a:off x="4037700" y="3080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lt2"/>
              </a:buClr>
              <a:buSzPts val="1000"/>
              <a:buNone/>
              <a:defRPr sz="1000">
                <a:solidFill>
                  <a:schemeClr val="lt2"/>
                </a:solidFill>
              </a:defRPr>
            </a:lvl2pPr>
            <a:lvl3pPr lvl="2" algn="ctr" rtl="0">
              <a:spcBef>
                <a:spcPts val="0"/>
              </a:spcBef>
              <a:spcAft>
                <a:spcPts val="0"/>
              </a:spcAft>
              <a:buClr>
                <a:schemeClr val="lt2"/>
              </a:buClr>
              <a:buSzPts val="1000"/>
              <a:buNone/>
              <a:defRPr sz="1000">
                <a:solidFill>
                  <a:schemeClr val="lt2"/>
                </a:solidFill>
              </a:defRPr>
            </a:lvl3pPr>
            <a:lvl4pPr lvl="3" algn="ctr" rtl="0">
              <a:spcBef>
                <a:spcPts val="0"/>
              </a:spcBef>
              <a:spcAft>
                <a:spcPts val="0"/>
              </a:spcAft>
              <a:buClr>
                <a:schemeClr val="lt2"/>
              </a:buClr>
              <a:buSzPts val="1000"/>
              <a:buNone/>
              <a:defRPr sz="1000">
                <a:solidFill>
                  <a:schemeClr val="lt2"/>
                </a:solidFill>
              </a:defRPr>
            </a:lvl4pPr>
            <a:lvl5pPr lvl="4" algn="ctr" rtl="0">
              <a:spcBef>
                <a:spcPts val="0"/>
              </a:spcBef>
              <a:spcAft>
                <a:spcPts val="0"/>
              </a:spcAft>
              <a:buClr>
                <a:schemeClr val="lt2"/>
              </a:buClr>
              <a:buSzPts val="1000"/>
              <a:buNone/>
              <a:defRPr sz="1000">
                <a:solidFill>
                  <a:schemeClr val="lt2"/>
                </a:solidFill>
              </a:defRPr>
            </a:lvl5pPr>
            <a:lvl6pPr lvl="5" algn="ctr" rtl="0">
              <a:spcBef>
                <a:spcPts val="0"/>
              </a:spcBef>
              <a:spcAft>
                <a:spcPts val="0"/>
              </a:spcAft>
              <a:buClr>
                <a:schemeClr val="lt2"/>
              </a:buClr>
              <a:buSzPts val="1000"/>
              <a:buNone/>
              <a:defRPr sz="1000">
                <a:solidFill>
                  <a:schemeClr val="lt2"/>
                </a:solidFill>
              </a:defRPr>
            </a:lvl6pPr>
            <a:lvl7pPr lvl="6" algn="ctr" rtl="0">
              <a:spcBef>
                <a:spcPts val="0"/>
              </a:spcBef>
              <a:spcAft>
                <a:spcPts val="0"/>
              </a:spcAft>
              <a:buClr>
                <a:schemeClr val="lt2"/>
              </a:buClr>
              <a:buSzPts val="1000"/>
              <a:buNone/>
              <a:defRPr sz="1000">
                <a:solidFill>
                  <a:schemeClr val="lt2"/>
                </a:solidFill>
              </a:defRPr>
            </a:lvl7pPr>
            <a:lvl8pPr lvl="7" algn="ctr" rtl="0">
              <a:spcBef>
                <a:spcPts val="0"/>
              </a:spcBef>
              <a:spcAft>
                <a:spcPts val="0"/>
              </a:spcAft>
              <a:buClr>
                <a:schemeClr val="lt2"/>
              </a:buClr>
              <a:buSzPts val="1000"/>
              <a:buNone/>
              <a:defRPr sz="1000">
                <a:solidFill>
                  <a:schemeClr val="lt2"/>
                </a:solidFill>
              </a:defRPr>
            </a:lvl8pPr>
            <a:lvl9pPr lvl="8" algn="ctr" rtl="0">
              <a:spcBef>
                <a:spcPts val="0"/>
              </a:spcBef>
              <a:spcAft>
                <a:spcPts val="0"/>
              </a:spcAft>
              <a:buClr>
                <a:schemeClr val="lt2"/>
              </a:buClr>
              <a:buSzPts val="1000"/>
              <a:buNone/>
              <a:defRPr sz="1000">
                <a:solidFill>
                  <a:schemeClr val="lt2"/>
                </a:solidFill>
              </a:defRPr>
            </a:lvl9pPr>
          </a:lstStyle>
          <a:p>
            <a:endParaRPr/>
          </a:p>
        </p:txBody>
      </p:sp>
      <p:sp>
        <p:nvSpPr>
          <p:cNvPr id="220" name="Google Shape;220;p30"/>
          <p:cNvSpPr txBox="1">
            <a:spLocks noGrp="1"/>
          </p:cNvSpPr>
          <p:nvPr>
            <p:ph type="subTitle" idx="2"/>
          </p:nvPr>
        </p:nvSpPr>
        <p:spPr>
          <a:xfrm>
            <a:off x="4037700" y="41180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21" name="Google Shape;221;p30"/>
          <p:cNvSpPr txBox="1">
            <a:spLocks noGrp="1"/>
          </p:cNvSpPr>
          <p:nvPr>
            <p:ph type="subTitle" idx="3"/>
          </p:nvPr>
        </p:nvSpPr>
        <p:spPr>
          <a:xfrm>
            <a:off x="2132700" y="22892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22" name="Google Shape;222;p30"/>
          <p:cNvSpPr txBox="1">
            <a:spLocks noGrp="1"/>
          </p:cNvSpPr>
          <p:nvPr>
            <p:ph type="subTitle" idx="4"/>
          </p:nvPr>
        </p:nvSpPr>
        <p:spPr>
          <a:xfrm>
            <a:off x="6018900" y="22892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23" name="Google Shape;223;p30"/>
          <p:cNvSpPr txBox="1">
            <a:spLocks noGrp="1"/>
          </p:cNvSpPr>
          <p:nvPr>
            <p:ph type="subTitle" idx="5"/>
          </p:nvPr>
        </p:nvSpPr>
        <p:spPr>
          <a:xfrm>
            <a:off x="5409300" y="35084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24" name="Google Shape;224;p30"/>
          <p:cNvSpPr txBox="1">
            <a:spLocks noGrp="1"/>
          </p:cNvSpPr>
          <p:nvPr>
            <p:ph type="subTitle" idx="6"/>
          </p:nvPr>
        </p:nvSpPr>
        <p:spPr>
          <a:xfrm>
            <a:off x="2666100" y="35084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25" name="Google Shape;225;p30"/>
          <p:cNvSpPr txBox="1">
            <a:spLocks noGrp="1"/>
          </p:cNvSpPr>
          <p:nvPr>
            <p:ph type="subTitle" idx="7"/>
          </p:nvPr>
        </p:nvSpPr>
        <p:spPr>
          <a:xfrm>
            <a:off x="2666100" y="9176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26" name="Google Shape;226;p30"/>
          <p:cNvSpPr txBox="1">
            <a:spLocks noGrp="1"/>
          </p:cNvSpPr>
          <p:nvPr>
            <p:ph type="subTitle" idx="8"/>
          </p:nvPr>
        </p:nvSpPr>
        <p:spPr>
          <a:xfrm>
            <a:off x="5409300" y="9176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27" name="Google Shape;227;p30"/>
          <p:cNvSpPr txBox="1">
            <a:spLocks noGrp="1"/>
          </p:cNvSpPr>
          <p:nvPr>
            <p:ph type="subTitle" idx="9"/>
          </p:nvPr>
        </p:nvSpPr>
        <p:spPr>
          <a:xfrm>
            <a:off x="3576175" y="1944600"/>
            <a:ext cx="1974300" cy="1197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400"/>
              <a:buNone/>
              <a:defRPr sz="1400" b="1">
                <a:solidFill>
                  <a:schemeClr val="lt2"/>
                </a:solidFill>
              </a:defRPr>
            </a:lvl1pPr>
            <a:lvl2pPr lvl="1" algn="ctr" rtl="0">
              <a:spcBef>
                <a:spcPts val="0"/>
              </a:spcBef>
              <a:spcAft>
                <a:spcPts val="0"/>
              </a:spcAft>
              <a:buClr>
                <a:schemeClr val="lt2"/>
              </a:buClr>
              <a:buSzPts val="1400"/>
              <a:buNone/>
              <a:defRPr b="1">
                <a:solidFill>
                  <a:schemeClr val="lt2"/>
                </a:solidFill>
              </a:defRPr>
            </a:lvl2pPr>
            <a:lvl3pPr lvl="2" algn="ctr" rtl="0">
              <a:spcBef>
                <a:spcPts val="0"/>
              </a:spcBef>
              <a:spcAft>
                <a:spcPts val="0"/>
              </a:spcAft>
              <a:buClr>
                <a:schemeClr val="lt2"/>
              </a:buClr>
              <a:buSzPts val="1400"/>
              <a:buNone/>
              <a:defRPr b="1">
                <a:solidFill>
                  <a:schemeClr val="lt2"/>
                </a:solidFill>
              </a:defRPr>
            </a:lvl3pPr>
            <a:lvl4pPr lvl="3" algn="ctr" rtl="0">
              <a:spcBef>
                <a:spcPts val="0"/>
              </a:spcBef>
              <a:spcAft>
                <a:spcPts val="0"/>
              </a:spcAft>
              <a:buClr>
                <a:schemeClr val="lt2"/>
              </a:buClr>
              <a:buSzPts val="1400"/>
              <a:buNone/>
              <a:defRPr b="1">
                <a:solidFill>
                  <a:schemeClr val="lt2"/>
                </a:solidFill>
              </a:defRPr>
            </a:lvl4pPr>
            <a:lvl5pPr lvl="4" algn="ctr" rtl="0">
              <a:spcBef>
                <a:spcPts val="0"/>
              </a:spcBef>
              <a:spcAft>
                <a:spcPts val="0"/>
              </a:spcAft>
              <a:buClr>
                <a:schemeClr val="lt2"/>
              </a:buClr>
              <a:buSzPts val="1400"/>
              <a:buNone/>
              <a:defRPr b="1">
                <a:solidFill>
                  <a:schemeClr val="lt2"/>
                </a:solidFill>
              </a:defRPr>
            </a:lvl5pPr>
            <a:lvl6pPr lvl="5" algn="ctr" rtl="0">
              <a:spcBef>
                <a:spcPts val="0"/>
              </a:spcBef>
              <a:spcAft>
                <a:spcPts val="0"/>
              </a:spcAft>
              <a:buClr>
                <a:schemeClr val="lt2"/>
              </a:buClr>
              <a:buSzPts val="1400"/>
              <a:buNone/>
              <a:defRPr b="1">
                <a:solidFill>
                  <a:schemeClr val="lt2"/>
                </a:solidFill>
              </a:defRPr>
            </a:lvl6pPr>
            <a:lvl7pPr lvl="6" algn="ctr" rtl="0">
              <a:spcBef>
                <a:spcPts val="0"/>
              </a:spcBef>
              <a:spcAft>
                <a:spcPts val="0"/>
              </a:spcAft>
              <a:buClr>
                <a:schemeClr val="lt2"/>
              </a:buClr>
              <a:buSzPts val="1400"/>
              <a:buNone/>
              <a:defRPr b="1">
                <a:solidFill>
                  <a:schemeClr val="lt2"/>
                </a:solidFill>
              </a:defRPr>
            </a:lvl7pPr>
            <a:lvl8pPr lvl="7" algn="ctr" rtl="0">
              <a:spcBef>
                <a:spcPts val="0"/>
              </a:spcBef>
              <a:spcAft>
                <a:spcPts val="0"/>
              </a:spcAft>
              <a:buClr>
                <a:schemeClr val="lt2"/>
              </a:buClr>
              <a:buSzPts val="1400"/>
              <a:buNone/>
              <a:defRPr b="1">
                <a:solidFill>
                  <a:schemeClr val="lt2"/>
                </a:solidFill>
              </a:defRPr>
            </a:lvl8pPr>
            <a:lvl9pPr lvl="8" algn="ctr" rtl="0">
              <a:spcBef>
                <a:spcPts val="0"/>
              </a:spcBef>
              <a:spcAft>
                <a:spcPts val="0"/>
              </a:spcAft>
              <a:buClr>
                <a:schemeClr val="lt2"/>
              </a:buClr>
              <a:buSzPts val="1400"/>
              <a:buNone/>
              <a:defRPr b="1">
                <a:solidFill>
                  <a:schemeClr val="lt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seño personalizado 3">
  <p:cSld name="CUSTOM_2">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2285400"/>
            <a:ext cx="8520600" cy="572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1pPr>
            <a:lvl2pPr lvl="1" algn="ctr">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2pPr>
            <a:lvl3pPr lvl="2" algn="ctr">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3pPr>
            <a:lvl4pPr lvl="3" algn="ctr">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4pPr>
            <a:lvl5pPr lvl="4" algn="ctr">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5pPr>
            <a:lvl6pPr lvl="5" algn="ctr">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6pPr>
            <a:lvl7pPr lvl="6" algn="ctr">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7pPr>
            <a:lvl8pPr lvl="7" algn="ctr">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8pPr>
            <a:lvl9pPr lvl="8" algn="ctr">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iseño personalizado 11 2">
  <p:cSld name="CUSTOM_10_2">
    <p:spTree>
      <p:nvGrpSpPr>
        <p:cNvPr id="1" name="Shape 228"/>
        <p:cNvGrpSpPr/>
        <p:nvPr/>
      </p:nvGrpSpPr>
      <p:grpSpPr>
        <a:xfrm>
          <a:off x="0" y="0"/>
          <a:ext cx="0" cy="0"/>
          <a:chOff x="0" y="0"/>
          <a:chExt cx="0" cy="0"/>
        </a:xfrm>
      </p:grpSpPr>
      <p:grpSp>
        <p:nvGrpSpPr>
          <p:cNvPr id="229" name="Google Shape;229;p31"/>
          <p:cNvGrpSpPr/>
          <p:nvPr/>
        </p:nvGrpSpPr>
        <p:grpSpPr>
          <a:xfrm>
            <a:off x="2563598" y="660331"/>
            <a:ext cx="4016817" cy="3822821"/>
            <a:chOff x="2902488" y="902232"/>
            <a:chExt cx="3339000" cy="3339000"/>
          </a:xfrm>
        </p:grpSpPr>
        <p:sp>
          <p:nvSpPr>
            <p:cNvPr id="230" name="Google Shape;230;p31"/>
            <p:cNvSpPr/>
            <p:nvPr/>
          </p:nvSpPr>
          <p:spPr>
            <a:xfrm rot="-5400000">
              <a:off x="2902488" y="902232"/>
              <a:ext cx="3339000" cy="3339000"/>
            </a:xfrm>
            <a:prstGeom prst="ellipse">
              <a:avLst/>
            </a:prstGeom>
            <a:noFill/>
            <a:ln w="19050"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1"/>
            <p:cNvSpPr/>
            <p:nvPr/>
          </p:nvSpPr>
          <p:spPr>
            <a:xfrm>
              <a:off x="3123738" y="1123632"/>
              <a:ext cx="2896500" cy="2896200"/>
            </a:xfrm>
            <a:prstGeom prst="pie">
              <a:avLst>
                <a:gd name="adj1" fmla="val 21577108"/>
                <a:gd name="adj2" fmla="val 1621488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 name="Google Shape;232;p31"/>
          <p:cNvSpPr/>
          <p:nvPr/>
        </p:nvSpPr>
        <p:spPr>
          <a:xfrm>
            <a:off x="3479909" y="1532206"/>
            <a:ext cx="2184600" cy="2079000"/>
          </a:xfrm>
          <a:prstGeom prst="ellipse">
            <a:avLst/>
          </a:prstGeom>
          <a:solidFill>
            <a:schemeClr val="dk2"/>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1"/>
          <p:cNvSpPr/>
          <p:nvPr/>
        </p:nvSpPr>
        <p:spPr>
          <a:xfrm>
            <a:off x="6018890" y="2073729"/>
            <a:ext cx="1068600" cy="1068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1"/>
          <p:cNvSpPr/>
          <p:nvPr/>
        </p:nvSpPr>
        <p:spPr>
          <a:xfrm>
            <a:off x="2132690" y="2073729"/>
            <a:ext cx="1068600" cy="1068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1"/>
          <p:cNvSpPr/>
          <p:nvPr/>
        </p:nvSpPr>
        <p:spPr>
          <a:xfrm>
            <a:off x="2970890" y="473529"/>
            <a:ext cx="1068600" cy="1068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1"/>
          <p:cNvSpPr/>
          <p:nvPr/>
        </p:nvSpPr>
        <p:spPr>
          <a:xfrm>
            <a:off x="5104490" y="473529"/>
            <a:ext cx="1068600" cy="1068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1"/>
          <p:cNvSpPr/>
          <p:nvPr/>
        </p:nvSpPr>
        <p:spPr>
          <a:xfrm>
            <a:off x="2970890" y="3597729"/>
            <a:ext cx="1068600" cy="1068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1"/>
          <p:cNvSpPr/>
          <p:nvPr/>
        </p:nvSpPr>
        <p:spPr>
          <a:xfrm>
            <a:off x="5104490" y="3597729"/>
            <a:ext cx="1068600" cy="1068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1"/>
          <p:cNvSpPr txBox="1">
            <a:spLocks noGrp="1"/>
          </p:cNvSpPr>
          <p:nvPr>
            <p:ph type="subTitle" idx="1"/>
          </p:nvPr>
        </p:nvSpPr>
        <p:spPr>
          <a:xfrm>
            <a:off x="5104500" y="6890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40" name="Google Shape;240;p31"/>
          <p:cNvSpPr txBox="1">
            <a:spLocks noGrp="1"/>
          </p:cNvSpPr>
          <p:nvPr>
            <p:ph type="subTitle" idx="2"/>
          </p:nvPr>
        </p:nvSpPr>
        <p:spPr>
          <a:xfrm>
            <a:off x="2970900" y="6890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41" name="Google Shape;241;p31"/>
          <p:cNvSpPr txBox="1">
            <a:spLocks noGrp="1"/>
          </p:cNvSpPr>
          <p:nvPr>
            <p:ph type="subTitle" idx="3"/>
          </p:nvPr>
        </p:nvSpPr>
        <p:spPr>
          <a:xfrm>
            <a:off x="2970900" y="38132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42" name="Google Shape;242;p31"/>
          <p:cNvSpPr txBox="1">
            <a:spLocks noGrp="1"/>
          </p:cNvSpPr>
          <p:nvPr>
            <p:ph type="subTitle" idx="4"/>
          </p:nvPr>
        </p:nvSpPr>
        <p:spPr>
          <a:xfrm>
            <a:off x="5104500" y="38132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43" name="Google Shape;243;p31"/>
          <p:cNvSpPr txBox="1">
            <a:spLocks noGrp="1"/>
          </p:cNvSpPr>
          <p:nvPr>
            <p:ph type="subTitle" idx="5"/>
          </p:nvPr>
        </p:nvSpPr>
        <p:spPr>
          <a:xfrm>
            <a:off x="6018900" y="22892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44" name="Google Shape;244;p31"/>
          <p:cNvSpPr txBox="1">
            <a:spLocks noGrp="1"/>
          </p:cNvSpPr>
          <p:nvPr>
            <p:ph type="subTitle" idx="6"/>
          </p:nvPr>
        </p:nvSpPr>
        <p:spPr>
          <a:xfrm>
            <a:off x="2132700" y="22892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45" name="Google Shape;245;p31"/>
          <p:cNvSpPr txBox="1">
            <a:spLocks noGrp="1"/>
          </p:cNvSpPr>
          <p:nvPr>
            <p:ph type="subTitle" idx="7"/>
          </p:nvPr>
        </p:nvSpPr>
        <p:spPr>
          <a:xfrm>
            <a:off x="3576175" y="1944600"/>
            <a:ext cx="1974300" cy="1197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400"/>
              <a:buNone/>
              <a:defRPr sz="1400" b="1">
                <a:solidFill>
                  <a:schemeClr val="lt2"/>
                </a:solidFill>
              </a:defRPr>
            </a:lvl1pPr>
            <a:lvl2pPr lvl="1" algn="ctr" rtl="0">
              <a:spcBef>
                <a:spcPts val="0"/>
              </a:spcBef>
              <a:spcAft>
                <a:spcPts val="0"/>
              </a:spcAft>
              <a:buClr>
                <a:schemeClr val="lt2"/>
              </a:buClr>
              <a:buSzPts val="1400"/>
              <a:buNone/>
              <a:defRPr b="1">
                <a:solidFill>
                  <a:schemeClr val="lt2"/>
                </a:solidFill>
              </a:defRPr>
            </a:lvl2pPr>
            <a:lvl3pPr lvl="2" algn="ctr" rtl="0">
              <a:spcBef>
                <a:spcPts val="0"/>
              </a:spcBef>
              <a:spcAft>
                <a:spcPts val="0"/>
              </a:spcAft>
              <a:buClr>
                <a:schemeClr val="lt2"/>
              </a:buClr>
              <a:buSzPts val="1400"/>
              <a:buNone/>
              <a:defRPr b="1">
                <a:solidFill>
                  <a:schemeClr val="lt2"/>
                </a:solidFill>
              </a:defRPr>
            </a:lvl3pPr>
            <a:lvl4pPr lvl="3" algn="ctr" rtl="0">
              <a:spcBef>
                <a:spcPts val="0"/>
              </a:spcBef>
              <a:spcAft>
                <a:spcPts val="0"/>
              </a:spcAft>
              <a:buClr>
                <a:schemeClr val="lt2"/>
              </a:buClr>
              <a:buSzPts val="1400"/>
              <a:buNone/>
              <a:defRPr b="1">
                <a:solidFill>
                  <a:schemeClr val="lt2"/>
                </a:solidFill>
              </a:defRPr>
            </a:lvl4pPr>
            <a:lvl5pPr lvl="4" algn="ctr" rtl="0">
              <a:spcBef>
                <a:spcPts val="0"/>
              </a:spcBef>
              <a:spcAft>
                <a:spcPts val="0"/>
              </a:spcAft>
              <a:buClr>
                <a:schemeClr val="lt2"/>
              </a:buClr>
              <a:buSzPts val="1400"/>
              <a:buNone/>
              <a:defRPr b="1">
                <a:solidFill>
                  <a:schemeClr val="lt2"/>
                </a:solidFill>
              </a:defRPr>
            </a:lvl5pPr>
            <a:lvl6pPr lvl="5" algn="ctr" rtl="0">
              <a:spcBef>
                <a:spcPts val="0"/>
              </a:spcBef>
              <a:spcAft>
                <a:spcPts val="0"/>
              </a:spcAft>
              <a:buClr>
                <a:schemeClr val="lt2"/>
              </a:buClr>
              <a:buSzPts val="1400"/>
              <a:buNone/>
              <a:defRPr b="1">
                <a:solidFill>
                  <a:schemeClr val="lt2"/>
                </a:solidFill>
              </a:defRPr>
            </a:lvl6pPr>
            <a:lvl7pPr lvl="6" algn="ctr" rtl="0">
              <a:spcBef>
                <a:spcPts val="0"/>
              </a:spcBef>
              <a:spcAft>
                <a:spcPts val="0"/>
              </a:spcAft>
              <a:buClr>
                <a:schemeClr val="lt2"/>
              </a:buClr>
              <a:buSzPts val="1400"/>
              <a:buNone/>
              <a:defRPr b="1">
                <a:solidFill>
                  <a:schemeClr val="lt2"/>
                </a:solidFill>
              </a:defRPr>
            </a:lvl7pPr>
            <a:lvl8pPr lvl="7" algn="ctr" rtl="0">
              <a:spcBef>
                <a:spcPts val="0"/>
              </a:spcBef>
              <a:spcAft>
                <a:spcPts val="0"/>
              </a:spcAft>
              <a:buClr>
                <a:schemeClr val="lt2"/>
              </a:buClr>
              <a:buSzPts val="1400"/>
              <a:buNone/>
              <a:defRPr b="1">
                <a:solidFill>
                  <a:schemeClr val="lt2"/>
                </a:solidFill>
              </a:defRPr>
            </a:lvl8pPr>
            <a:lvl9pPr lvl="8" algn="ctr" rtl="0">
              <a:spcBef>
                <a:spcPts val="0"/>
              </a:spcBef>
              <a:spcAft>
                <a:spcPts val="0"/>
              </a:spcAft>
              <a:buClr>
                <a:schemeClr val="lt2"/>
              </a:buClr>
              <a:buSzPts val="1400"/>
              <a:buNone/>
              <a:defRPr b="1">
                <a:solidFill>
                  <a:schemeClr val="lt2"/>
                </a:solidFil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iseño personalizado 11 1">
  <p:cSld name="CUSTOM_10_1">
    <p:spTree>
      <p:nvGrpSpPr>
        <p:cNvPr id="1" name="Shape 246"/>
        <p:cNvGrpSpPr/>
        <p:nvPr/>
      </p:nvGrpSpPr>
      <p:grpSpPr>
        <a:xfrm>
          <a:off x="0" y="0"/>
          <a:ext cx="0" cy="0"/>
          <a:chOff x="0" y="0"/>
          <a:chExt cx="0" cy="0"/>
        </a:xfrm>
      </p:grpSpPr>
      <p:grpSp>
        <p:nvGrpSpPr>
          <p:cNvPr id="247" name="Google Shape;247;p32"/>
          <p:cNvGrpSpPr/>
          <p:nvPr/>
        </p:nvGrpSpPr>
        <p:grpSpPr>
          <a:xfrm>
            <a:off x="2563598" y="660331"/>
            <a:ext cx="4016817" cy="3822821"/>
            <a:chOff x="2902488" y="902232"/>
            <a:chExt cx="3339000" cy="3339000"/>
          </a:xfrm>
        </p:grpSpPr>
        <p:sp>
          <p:nvSpPr>
            <p:cNvPr id="248" name="Google Shape;248;p32"/>
            <p:cNvSpPr/>
            <p:nvPr/>
          </p:nvSpPr>
          <p:spPr>
            <a:xfrm rot="-5400000">
              <a:off x="2902488" y="902232"/>
              <a:ext cx="3339000" cy="3339000"/>
            </a:xfrm>
            <a:prstGeom prst="ellipse">
              <a:avLst/>
            </a:prstGeom>
            <a:noFill/>
            <a:ln w="19050"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2"/>
            <p:cNvSpPr/>
            <p:nvPr/>
          </p:nvSpPr>
          <p:spPr>
            <a:xfrm>
              <a:off x="3123738" y="1123632"/>
              <a:ext cx="2896500" cy="2896200"/>
            </a:xfrm>
            <a:prstGeom prst="pie">
              <a:avLst>
                <a:gd name="adj1" fmla="val 21577108"/>
                <a:gd name="adj2" fmla="val 1621488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 name="Google Shape;250;p32"/>
          <p:cNvSpPr/>
          <p:nvPr/>
        </p:nvSpPr>
        <p:spPr>
          <a:xfrm>
            <a:off x="3479909" y="1532206"/>
            <a:ext cx="2184600" cy="2079000"/>
          </a:xfrm>
          <a:prstGeom prst="ellipse">
            <a:avLst/>
          </a:prstGeom>
          <a:solidFill>
            <a:schemeClr val="dk2"/>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2"/>
          <p:cNvSpPr/>
          <p:nvPr/>
        </p:nvSpPr>
        <p:spPr>
          <a:xfrm>
            <a:off x="4037690" y="168729"/>
            <a:ext cx="1068600" cy="1068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2"/>
          <p:cNvSpPr/>
          <p:nvPr/>
        </p:nvSpPr>
        <p:spPr>
          <a:xfrm>
            <a:off x="4037690" y="3902529"/>
            <a:ext cx="1068600" cy="1068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2"/>
          <p:cNvSpPr/>
          <p:nvPr/>
        </p:nvSpPr>
        <p:spPr>
          <a:xfrm>
            <a:off x="6018890" y="2073729"/>
            <a:ext cx="1068600" cy="1068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2"/>
          <p:cNvSpPr/>
          <p:nvPr/>
        </p:nvSpPr>
        <p:spPr>
          <a:xfrm>
            <a:off x="2132690" y="2073729"/>
            <a:ext cx="1068600" cy="1068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2"/>
          <p:cNvSpPr txBox="1">
            <a:spLocks noGrp="1"/>
          </p:cNvSpPr>
          <p:nvPr>
            <p:ph type="subTitle" idx="1"/>
          </p:nvPr>
        </p:nvSpPr>
        <p:spPr>
          <a:xfrm>
            <a:off x="2132700" y="22892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56" name="Google Shape;256;p32"/>
          <p:cNvSpPr txBox="1">
            <a:spLocks noGrp="1"/>
          </p:cNvSpPr>
          <p:nvPr>
            <p:ph type="subTitle" idx="2"/>
          </p:nvPr>
        </p:nvSpPr>
        <p:spPr>
          <a:xfrm>
            <a:off x="6018900" y="22892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57" name="Google Shape;257;p32"/>
          <p:cNvSpPr txBox="1">
            <a:spLocks noGrp="1"/>
          </p:cNvSpPr>
          <p:nvPr>
            <p:ph type="subTitle" idx="3"/>
          </p:nvPr>
        </p:nvSpPr>
        <p:spPr>
          <a:xfrm>
            <a:off x="4037700" y="41180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58" name="Google Shape;258;p32"/>
          <p:cNvSpPr txBox="1">
            <a:spLocks noGrp="1"/>
          </p:cNvSpPr>
          <p:nvPr>
            <p:ph type="subTitle" idx="4"/>
          </p:nvPr>
        </p:nvSpPr>
        <p:spPr>
          <a:xfrm>
            <a:off x="4037700" y="3842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59" name="Google Shape;259;p32"/>
          <p:cNvSpPr txBox="1">
            <a:spLocks noGrp="1"/>
          </p:cNvSpPr>
          <p:nvPr>
            <p:ph type="subTitle" idx="5"/>
          </p:nvPr>
        </p:nvSpPr>
        <p:spPr>
          <a:xfrm>
            <a:off x="3576175" y="1944600"/>
            <a:ext cx="1974300" cy="1197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400"/>
              <a:buNone/>
              <a:defRPr sz="1400" b="1">
                <a:solidFill>
                  <a:schemeClr val="lt2"/>
                </a:solidFill>
              </a:defRPr>
            </a:lvl1pPr>
            <a:lvl2pPr lvl="1" algn="ctr" rtl="0">
              <a:spcBef>
                <a:spcPts val="0"/>
              </a:spcBef>
              <a:spcAft>
                <a:spcPts val="0"/>
              </a:spcAft>
              <a:buClr>
                <a:schemeClr val="lt2"/>
              </a:buClr>
              <a:buSzPts val="1400"/>
              <a:buNone/>
              <a:defRPr b="1">
                <a:solidFill>
                  <a:schemeClr val="lt2"/>
                </a:solidFill>
              </a:defRPr>
            </a:lvl2pPr>
            <a:lvl3pPr lvl="2" algn="ctr" rtl="0">
              <a:spcBef>
                <a:spcPts val="0"/>
              </a:spcBef>
              <a:spcAft>
                <a:spcPts val="0"/>
              </a:spcAft>
              <a:buClr>
                <a:schemeClr val="lt2"/>
              </a:buClr>
              <a:buSzPts val="1400"/>
              <a:buNone/>
              <a:defRPr b="1">
                <a:solidFill>
                  <a:schemeClr val="lt2"/>
                </a:solidFill>
              </a:defRPr>
            </a:lvl3pPr>
            <a:lvl4pPr lvl="3" algn="ctr" rtl="0">
              <a:spcBef>
                <a:spcPts val="0"/>
              </a:spcBef>
              <a:spcAft>
                <a:spcPts val="0"/>
              </a:spcAft>
              <a:buClr>
                <a:schemeClr val="lt2"/>
              </a:buClr>
              <a:buSzPts val="1400"/>
              <a:buNone/>
              <a:defRPr b="1">
                <a:solidFill>
                  <a:schemeClr val="lt2"/>
                </a:solidFill>
              </a:defRPr>
            </a:lvl4pPr>
            <a:lvl5pPr lvl="4" algn="ctr" rtl="0">
              <a:spcBef>
                <a:spcPts val="0"/>
              </a:spcBef>
              <a:spcAft>
                <a:spcPts val="0"/>
              </a:spcAft>
              <a:buClr>
                <a:schemeClr val="lt2"/>
              </a:buClr>
              <a:buSzPts val="1400"/>
              <a:buNone/>
              <a:defRPr b="1">
                <a:solidFill>
                  <a:schemeClr val="lt2"/>
                </a:solidFill>
              </a:defRPr>
            </a:lvl5pPr>
            <a:lvl6pPr lvl="5" algn="ctr" rtl="0">
              <a:spcBef>
                <a:spcPts val="0"/>
              </a:spcBef>
              <a:spcAft>
                <a:spcPts val="0"/>
              </a:spcAft>
              <a:buClr>
                <a:schemeClr val="lt2"/>
              </a:buClr>
              <a:buSzPts val="1400"/>
              <a:buNone/>
              <a:defRPr b="1">
                <a:solidFill>
                  <a:schemeClr val="lt2"/>
                </a:solidFill>
              </a:defRPr>
            </a:lvl6pPr>
            <a:lvl7pPr lvl="6" algn="ctr" rtl="0">
              <a:spcBef>
                <a:spcPts val="0"/>
              </a:spcBef>
              <a:spcAft>
                <a:spcPts val="0"/>
              </a:spcAft>
              <a:buClr>
                <a:schemeClr val="lt2"/>
              </a:buClr>
              <a:buSzPts val="1400"/>
              <a:buNone/>
              <a:defRPr b="1">
                <a:solidFill>
                  <a:schemeClr val="lt2"/>
                </a:solidFill>
              </a:defRPr>
            </a:lvl7pPr>
            <a:lvl8pPr lvl="7" algn="ctr" rtl="0">
              <a:spcBef>
                <a:spcPts val="0"/>
              </a:spcBef>
              <a:spcAft>
                <a:spcPts val="0"/>
              </a:spcAft>
              <a:buClr>
                <a:schemeClr val="lt2"/>
              </a:buClr>
              <a:buSzPts val="1400"/>
              <a:buNone/>
              <a:defRPr b="1">
                <a:solidFill>
                  <a:schemeClr val="lt2"/>
                </a:solidFill>
              </a:defRPr>
            </a:lvl8pPr>
            <a:lvl9pPr lvl="8" algn="ctr" rtl="0">
              <a:spcBef>
                <a:spcPts val="0"/>
              </a:spcBef>
              <a:spcAft>
                <a:spcPts val="0"/>
              </a:spcAft>
              <a:buClr>
                <a:schemeClr val="lt2"/>
              </a:buClr>
              <a:buSzPts val="1400"/>
              <a:buNone/>
              <a:defRPr b="1">
                <a:solidFill>
                  <a:schemeClr val="lt2"/>
                </a:solidFill>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iseño personalizado 12">
  <p:cSld name="CUSTOM_11">
    <p:spTree>
      <p:nvGrpSpPr>
        <p:cNvPr id="1" name="Shape 260"/>
        <p:cNvGrpSpPr/>
        <p:nvPr/>
      </p:nvGrpSpPr>
      <p:grpSpPr>
        <a:xfrm>
          <a:off x="0" y="0"/>
          <a:ext cx="0" cy="0"/>
          <a:chOff x="0" y="0"/>
          <a:chExt cx="0" cy="0"/>
        </a:xfrm>
      </p:grpSpPr>
      <p:sp>
        <p:nvSpPr>
          <p:cNvPr id="261" name="Google Shape;261;p33"/>
          <p:cNvSpPr/>
          <p:nvPr/>
        </p:nvSpPr>
        <p:spPr>
          <a:xfrm>
            <a:off x="4805002" y="3024435"/>
            <a:ext cx="198600" cy="198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3"/>
          <p:cNvSpPr/>
          <p:nvPr/>
        </p:nvSpPr>
        <p:spPr>
          <a:xfrm>
            <a:off x="4805001" y="2223030"/>
            <a:ext cx="198600" cy="198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3"/>
          <p:cNvSpPr/>
          <p:nvPr/>
        </p:nvSpPr>
        <p:spPr>
          <a:xfrm>
            <a:off x="4805005" y="1421627"/>
            <a:ext cx="198600" cy="198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4" name="Google Shape;264;p33"/>
          <p:cNvGrpSpPr/>
          <p:nvPr/>
        </p:nvGrpSpPr>
        <p:grpSpPr>
          <a:xfrm>
            <a:off x="985794" y="945750"/>
            <a:ext cx="3514811" cy="3252003"/>
            <a:chOff x="2991269" y="1153325"/>
            <a:chExt cx="3514811" cy="3252003"/>
          </a:xfrm>
        </p:grpSpPr>
        <p:sp>
          <p:nvSpPr>
            <p:cNvPr id="265" name="Google Shape;265;p33"/>
            <p:cNvSpPr/>
            <p:nvPr/>
          </p:nvSpPr>
          <p:spPr>
            <a:xfrm>
              <a:off x="3477586" y="2585458"/>
              <a:ext cx="2541910" cy="950456"/>
            </a:xfrm>
            <a:custGeom>
              <a:avLst/>
              <a:gdLst/>
              <a:ahLst/>
              <a:cxnLst/>
              <a:rect l="l" t="t" r="r" b="b"/>
              <a:pathLst>
                <a:path w="126826" h="43529" extrusionOk="0">
                  <a:moveTo>
                    <a:pt x="0" y="20002"/>
                  </a:moveTo>
                  <a:lnTo>
                    <a:pt x="63389" y="43529"/>
                  </a:lnTo>
                  <a:lnTo>
                    <a:pt x="126826" y="19907"/>
                  </a:lnTo>
                  <a:lnTo>
                    <a:pt x="63580" y="0"/>
                  </a:lnTo>
                  <a:close/>
                </a:path>
              </a:pathLst>
            </a:custGeom>
            <a:solidFill>
              <a:srgbClr val="D9D9D9"/>
            </a:solidFill>
            <a:ln>
              <a:noFill/>
            </a:ln>
          </p:spPr>
        </p:sp>
        <p:sp>
          <p:nvSpPr>
            <p:cNvPr id="266" name="Google Shape;266;p33"/>
            <p:cNvSpPr/>
            <p:nvPr/>
          </p:nvSpPr>
          <p:spPr>
            <a:xfrm>
              <a:off x="2991269" y="3020977"/>
              <a:ext cx="1758228" cy="1384350"/>
            </a:xfrm>
            <a:custGeom>
              <a:avLst/>
              <a:gdLst/>
              <a:ahLst/>
              <a:cxnLst/>
              <a:rect l="l" t="t" r="r" b="b"/>
              <a:pathLst>
                <a:path w="87725" h="63817" extrusionOk="0">
                  <a:moveTo>
                    <a:pt x="24288" y="0"/>
                  </a:moveTo>
                  <a:lnTo>
                    <a:pt x="0" y="29908"/>
                  </a:lnTo>
                  <a:lnTo>
                    <a:pt x="87725" y="63817"/>
                  </a:lnTo>
                  <a:lnTo>
                    <a:pt x="87725" y="42291"/>
                  </a:lnTo>
                  <a:lnTo>
                    <a:pt x="87725" y="23526"/>
                  </a:lnTo>
                  <a:close/>
                </a:path>
              </a:pathLst>
            </a:custGeom>
            <a:solidFill>
              <a:srgbClr val="009EE3">
                <a:alpha val="77330"/>
              </a:srgbClr>
            </a:solidFill>
            <a:ln>
              <a:noFill/>
            </a:ln>
          </p:spPr>
        </p:sp>
        <p:sp>
          <p:nvSpPr>
            <p:cNvPr id="267" name="Google Shape;267;p33"/>
            <p:cNvSpPr/>
            <p:nvPr/>
          </p:nvSpPr>
          <p:spPr>
            <a:xfrm flipH="1">
              <a:off x="4747852" y="3020977"/>
              <a:ext cx="1758228" cy="1384350"/>
            </a:xfrm>
            <a:custGeom>
              <a:avLst/>
              <a:gdLst/>
              <a:ahLst/>
              <a:cxnLst/>
              <a:rect l="l" t="t" r="r" b="b"/>
              <a:pathLst>
                <a:path w="87725" h="63817" extrusionOk="0">
                  <a:moveTo>
                    <a:pt x="24288" y="0"/>
                  </a:moveTo>
                  <a:lnTo>
                    <a:pt x="0" y="29908"/>
                  </a:lnTo>
                  <a:lnTo>
                    <a:pt x="87725" y="63817"/>
                  </a:lnTo>
                  <a:lnTo>
                    <a:pt x="87725" y="42291"/>
                  </a:lnTo>
                  <a:lnTo>
                    <a:pt x="87725" y="23526"/>
                  </a:lnTo>
                  <a:close/>
                </a:path>
              </a:pathLst>
            </a:custGeom>
            <a:solidFill>
              <a:schemeClr val="accent3"/>
            </a:solidFill>
            <a:ln>
              <a:noFill/>
            </a:ln>
          </p:spPr>
        </p:sp>
        <p:sp>
          <p:nvSpPr>
            <p:cNvPr id="268" name="Google Shape;268;p33"/>
            <p:cNvSpPr/>
            <p:nvPr/>
          </p:nvSpPr>
          <p:spPr>
            <a:xfrm>
              <a:off x="3969199" y="2001324"/>
              <a:ext cx="1565850" cy="585863"/>
            </a:xfrm>
            <a:custGeom>
              <a:avLst/>
              <a:gdLst/>
              <a:ahLst/>
              <a:cxnLst/>
              <a:rect l="l" t="t" r="r" b="b"/>
              <a:pathLst>
                <a:path w="24053" h="8150" extrusionOk="0">
                  <a:moveTo>
                    <a:pt x="0" y="3827"/>
                  </a:moveTo>
                  <a:lnTo>
                    <a:pt x="11976" y="8150"/>
                  </a:lnTo>
                  <a:lnTo>
                    <a:pt x="24053" y="3827"/>
                  </a:lnTo>
                  <a:lnTo>
                    <a:pt x="12126" y="0"/>
                  </a:lnTo>
                  <a:close/>
                </a:path>
              </a:pathLst>
            </a:custGeom>
            <a:solidFill>
              <a:srgbClr val="D9D9D9"/>
            </a:solidFill>
            <a:ln>
              <a:noFill/>
            </a:ln>
          </p:spPr>
        </p:sp>
        <p:sp>
          <p:nvSpPr>
            <p:cNvPr id="269" name="Google Shape;269;p33"/>
            <p:cNvSpPr/>
            <p:nvPr/>
          </p:nvSpPr>
          <p:spPr>
            <a:xfrm>
              <a:off x="3563255" y="2275837"/>
              <a:ext cx="1189300" cy="1015326"/>
            </a:xfrm>
            <a:custGeom>
              <a:avLst/>
              <a:gdLst/>
              <a:ahLst/>
              <a:cxnLst/>
              <a:rect l="l" t="t" r="r" b="b"/>
              <a:pathLst>
                <a:path w="18238" h="14114" extrusionOk="0">
                  <a:moveTo>
                    <a:pt x="6262" y="0"/>
                  </a:moveTo>
                  <a:lnTo>
                    <a:pt x="18238" y="4324"/>
                  </a:lnTo>
                  <a:lnTo>
                    <a:pt x="18238" y="14114"/>
                  </a:lnTo>
                  <a:lnTo>
                    <a:pt x="0" y="7554"/>
                  </a:lnTo>
                  <a:close/>
                </a:path>
              </a:pathLst>
            </a:custGeom>
            <a:solidFill>
              <a:srgbClr val="E2A30B">
                <a:alpha val="78220"/>
              </a:srgbClr>
            </a:solidFill>
            <a:ln>
              <a:noFill/>
            </a:ln>
          </p:spPr>
        </p:sp>
        <p:sp>
          <p:nvSpPr>
            <p:cNvPr id="270" name="Google Shape;270;p33"/>
            <p:cNvSpPr/>
            <p:nvPr/>
          </p:nvSpPr>
          <p:spPr>
            <a:xfrm flipH="1">
              <a:off x="4749365" y="2275837"/>
              <a:ext cx="1189300" cy="1015326"/>
            </a:xfrm>
            <a:custGeom>
              <a:avLst/>
              <a:gdLst/>
              <a:ahLst/>
              <a:cxnLst/>
              <a:rect l="l" t="t" r="r" b="b"/>
              <a:pathLst>
                <a:path w="18238" h="14114" extrusionOk="0">
                  <a:moveTo>
                    <a:pt x="6262" y="0"/>
                  </a:moveTo>
                  <a:lnTo>
                    <a:pt x="18238" y="4324"/>
                  </a:lnTo>
                  <a:lnTo>
                    <a:pt x="18238" y="14114"/>
                  </a:lnTo>
                  <a:lnTo>
                    <a:pt x="0" y="7554"/>
                  </a:lnTo>
                  <a:close/>
                </a:path>
              </a:pathLst>
            </a:custGeom>
            <a:solidFill>
              <a:schemeClr val="accent2"/>
            </a:solidFill>
            <a:ln>
              <a:noFill/>
            </a:ln>
          </p:spPr>
        </p:sp>
        <p:sp>
          <p:nvSpPr>
            <p:cNvPr id="271" name="Google Shape;271;p33"/>
            <p:cNvSpPr/>
            <p:nvPr/>
          </p:nvSpPr>
          <p:spPr>
            <a:xfrm>
              <a:off x="4059061" y="1153325"/>
              <a:ext cx="693508" cy="1201140"/>
            </a:xfrm>
            <a:custGeom>
              <a:avLst/>
              <a:gdLst/>
              <a:ahLst/>
              <a:cxnLst/>
              <a:rect l="l" t="t" r="r" b="b"/>
              <a:pathLst>
                <a:path w="10635" h="16697" extrusionOk="0">
                  <a:moveTo>
                    <a:pt x="10635" y="0"/>
                  </a:moveTo>
                  <a:lnTo>
                    <a:pt x="0" y="12722"/>
                  </a:lnTo>
                  <a:lnTo>
                    <a:pt x="10635" y="16697"/>
                  </a:lnTo>
                  <a:close/>
                </a:path>
              </a:pathLst>
            </a:custGeom>
            <a:solidFill>
              <a:srgbClr val="DF501D">
                <a:alpha val="79110"/>
              </a:srgbClr>
            </a:solidFill>
            <a:ln>
              <a:noFill/>
            </a:ln>
          </p:spPr>
        </p:sp>
        <p:sp>
          <p:nvSpPr>
            <p:cNvPr id="272" name="Google Shape;272;p33"/>
            <p:cNvSpPr/>
            <p:nvPr/>
          </p:nvSpPr>
          <p:spPr>
            <a:xfrm flipH="1">
              <a:off x="4749350" y="1153325"/>
              <a:ext cx="693508" cy="1201140"/>
            </a:xfrm>
            <a:custGeom>
              <a:avLst/>
              <a:gdLst/>
              <a:ahLst/>
              <a:cxnLst/>
              <a:rect l="l" t="t" r="r" b="b"/>
              <a:pathLst>
                <a:path w="10635" h="16697" extrusionOk="0">
                  <a:moveTo>
                    <a:pt x="10635" y="0"/>
                  </a:moveTo>
                  <a:lnTo>
                    <a:pt x="0" y="12722"/>
                  </a:lnTo>
                  <a:lnTo>
                    <a:pt x="10635" y="16697"/>
                  </a:lnTo>
                  <a:close/>
                </a:path>
              </a:pathLst>
            </a:custGeom>
            <a:solidFill>
              <a:schemeClr val="accent1"/>
            </a:solidFill>
            <a:ln>
              <a:noFill/>
            </a:ln>
          </p:spPr>
        </p:sp>
      </p:grpSp>
      <p:sp>
        <p:nvSpPr>
          <p:cNvPr id="273" name="Google Shape;273;p33"/>
          <p:cNvSpPr txBox="1">
            <a:spLocks noGrp="1"/>
          </p:cNvSpPr>
          <p:nvPr>
            <p:ph type="subTitle" idx="1"/>
          </p:nvPr>
        </p:nvSpPr>
        <p:spPr>
          <a:xfrm>
            <a:off x="5079400" y="1188950"/>
            <a:ext cx="35148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i="1">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274" name="Google Shape;274;p33"/>
          <p:cNvSpPr txBox="1">
            <a:spLocks noGrp="1"/>
          </p:cNvSpPr>
          <p:nvPr>
            <p:ph type="subTitle" idx="2"/>
          </p:nvPr>
        </p:nvSpPr>
        <p:spPr>
          <a:xfrm>
            <a:off x="5079400" y="2103350"/>
            <a:ext cx="35148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i="1">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275" name="Google Shape;275;p33"/>
          <p:cNvSpPr txBox="1">
            <a:spLocks noGrp="1"/>
          </p:cNvSpPr>
          <p:nvPr>
            <p:ph type="subTitle" idx="3"/>
          </p:nvPr>
        </p:nvSpPr>
        <p:spPr>
          <a:xfrm>
            <a:off x="5079400" y="2865350"/>
            <a:ext cx="35148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i="1">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iseño personalizado 14">
  <p:cSld name="CUSTOM_13">
    <p:spTree>
      <p:nvGrpSpPr>
        <p:cNvPr id="1" name="Shape 276"/>
        <p:cNvGrpSpPr/>
        <p:nvPr/>
      </p:nvGrpSpPr>
      <p:grpSpPr>
        <a:xfrm>
          <a:off x="0" y="0"/>
          <a:ext cx="0" cy="0"/>
          <a:chOff x="0" y="0"/>
          <a:chExt cx="0" cy="0"/>
        </a:xfrm>
      </p:grpSpPr>
      <p:grpSp>
        <p:nvGrpSpPr>
          <p:cNvPr id="277" name="Google Shape;277;p34"/>
          <p:cNvGrpSpPr/>
          <p:nvPr/>
        </p:nvGrpSpPr>
        <p:grpSpPr>
          <a:xfrm>
            <a:off x="988623" y="945750"/>
            <a:ext cx="3509166" cy="3251991"/>
            <a:chOff x="3217473" y="1225350"/>
            <a:chExt cx="3118150" cy="3159727"/>
          </a:xfrm>
        </p:grpSpPr>
        <p:sp>
          <p:nvSpPr>
            <p:cNvPr id="278" name="Google Shape;278;p34"/>
            <p:cNvSpPr/>
            <p:nvPr/>
          </p:nvSpPr>
          <p:spPr>
            <a:xfrm>
              <a:off x="3579175" y="2711400"/>
              <a:ext cx="2396410" cy="971161"/>
            </a:xfrm>
            <a:custGeom>
              <a:avLst/>
              <a:gdLst/>
              <a:ahLst/>
              <a:cxnLst/>
              <a:rect l="l" t="t" r="r" b="b"/>
              <a:pathLst>
                <a:path w="39012" h="12970" extrusionOk="0">
                  <a:moveTo>
                    <a:pt x="0" y="5914"/>
                  </a:moveTo>
                  <a:lnTo>
                    <a:pt x="19531" y="12970"/>
                  </a:lnTo>
                  <a:lnTo>
                    <a:pt x="39012" y="5914"/>
                  </a:lnTo>
                  <a:lnTo>
                    <a:pt x="19581" y="0"/>
                  </a:lnTo>
                  <a:close/>
                </a:path>
              </a:pathLst>
            </a:custGeom>
            <a:solidFill>
              <a:srgbClr val="D9D9D9"/>
            </a:solidFill>
            <a:ln>
              <a:noFill/>
            </a:ln>
          </p:spPr>
        </p:sp>
        <p:sp>
          <p:nvSpPr>
            <p:cNvPr id="279" name="Google Shape;279;p34"/>
            <p:cNvSpPr/>
            <p:nvPr/>
          </p:nvSpPr>
          <p:spPr>
            <a:xfrm>
              <a:off x="3730755" y="2527208"/>
              <a:ext cx="2079127" cy="837209"/>
            </a:xfrm>
            <a:custGeom>
              <a:avLst/>
              <a:gdLst/>
              <a:ahLst/>
              <a:cxnLst/>
              <a:rect l="l" t="t" r="r" b="b"/>
              <a:pathLst>
                <a:path w="49248" h="16300" extrusionOk="0">
                  <a:moveTo>
                    <a:pt x="0" y="7554"/>
                  </a:moveTo>
                  <a:lnTo>
                    <a:pt x="24649" y="16300"/>
                  </a:lnTo>
                  <a:lnTo>
                    <a:pt x="49248" y="7604"/>
                  </a:lnTo>
                  <a:lnTo>
                    <a:pt x="24599" y="0"/>
                  </a:lnTo>
                  <a:close/>
                </a:path>
              </a:pathLst>
            </a:custGeom>
            <a:solidFill>
              <a:srgbClr val="D9D9D9"/>
            </a:solidFill>
            <a:ln>
              <a:noFill/>
            </a:ln>
          </p:spPr>
        </p:sp>
        <p:sp>
          <p:nvSpPr>
            <p:cNvPr id="280" name="Google Shape;280;p34"/>
            <p:cNvSpPr/>
            <p:nvPr/>
          </p:nvSpPr>
          <p:spPr>
            <a:xfrm>
              <a:off x="3946479" y="2252239"/>
              <a:ext cx="1647477" cy="663383"/>
            </a:xfrm>
            <a:custGeom>
              <a:avLst/>
              <a:gdLst/>
              <a:ahLst/>
              <a:cxnLst/>
              <a:rect l="l" t="t" r="r" b="b"/>
              <a:pathLst>
                <a:path w="39012" h="12970" extrusionOk="0">
                  <a:moveTo>
                    <a:pt x="0" y="5914"/>
                  </a:moveTo>
                  <a:lnTo>
                    <a:pt x="19531" y="12970"/>
                  </a:lnTo>
                  <a:lnTo>
                    <a:pt x="39012" y="5914"/>
                  </a:lnTo>
                  <a:lnTo>
                    <a:pt x="19581" y="0"/>
                  </a:lnTo>
                  <a:close/>
                </a:path>
              </a:pathLst>
            </a:custGeom>
            <a:solidFill>
              <a:srgbClr val="D9D9D9"/>
            </a:solidFill>
            <a:ln>
              <a:noFill/>
            </a:ln>
          </p:spPr>
        </p:sp>
        <p:sp>
          <p:nvSpPr>
            <p:cNvPr id="281" name="Google Shape;281;p34"/>
            <p:cNvSpPr/>
            <p:nvPr/>
          </p:nvSpPr>
          <p:spPr>
            <a:xfrm>
              <a:off x="4265445" y="1828277"/>
              <a:ext cx="1014014" cy="416547"/>
            </a:xfrm>
            <a:custGeom>
              <a:avLst/>
              <a:gdLst/>
              <a:ahLst/>
              <a:cxnLst/>
              <a:rect l="l" t="t" r="r" b="b"/>
              <a:pathLst>
                <a:path w="24053" h="8150" extrusionOk="0">
                  <a:moveTo>
                    <a:pt x="0" y="3827"/>
                  </a:moveTo>
                  <a:lnTo>
                    <a:pt x="11976" y="8150"/>
                  </a:lnTo>
                  <a:lnTo>
                    <a:pt x="24053" y="3827"/>
                  </a:lnTo>
                  <a:lnTo>
                    <a:pt x="12126" y="0"/>
                  </a:lnTo>
                  <a:close/>
                </a:path>
              </a:pathLst>
            </a:custGeom>
            <a:solidFill>
              <a:srgbClr val="D9D9D9"/>
            </a:solidFill>
            <a:ln>
              <a:noFill/>
            </a:ln>
          </p:spPr>
        </p:sp>
        <p:sp>
          <p:nvSpPr>
            <p:cNvPr id="282" name="Google Shape;282;p34"/>
            <p:cNvSpPr/>
            <p:nvPr/>
          </p:nvSpPr>
          <p:spPr>
            <a:xfrm>
              <a:off x="3217473" y="3154705"/>
              <a:ext cx="1559116" cy="1230372"/>
            </a:xfrm>
            <a:custGeom>
              <a:avLst/>
              <a:gdLst/>
              <a:ahLst/>
              <a:cxnLst/>
              <a:rect l="l" t="t" r="r" b="b"/>
              <a:pathLst>
                <a:path w="31954" h="20822" extrusionOk="0">
                  <a:moveTo>
                    <a:pt x="7355" y="0"/>
                  </a:moveTo>
                  <a:lnTo>
                    <a:pt x="31954" y="8796"/>
                  </a:lnTo>
                  <a:lnTo>
                    <a:pt x="31954" y="20822"/>
                  </a:lnTo>
                  <a:lnTo>
                    <a:pt x="0" y="8895"/>
                  </a:lnTo>
                  <a:close/>
                </a:path>
              </a:pathLst>
            </a:custGeom>
            <a:solidFill>
              <a:srgbClr val="729E2E">
                <a:alpha val="74670"/>
              </a:srgbClr>
            </a:solidFill>
            <a:ln>
              <a:noFill/>
            </a:ln>
          </p:spPr>
        </p:sp>
        <p:sp>
          <p:nvSpPr>
            <p:cNvPr id="283" name="Google Shape;283;p34"/>
            <p:cNvSpPr/>
            <p:nvPr/>
          </p:nvSpPr>
          <p:spPr>
            <a:xfrm>
              <a:off x="3790596" y="2554725"/>
              <a:ext cx="982143" cy="653205"/>
            </a:xfrm>
            <a:custGeom>
              <a:avLst/>
              <a:gdLst/>
              <a:ahLst/>
              <a:cxnLst/>
              <a:rect l="l" t="t" r="r" b="b"/>
              <a:pathLst>
                <a:path w="23257" h="12771" extrusionOk="0">
                  <a:moveTo>
                    <a:pt x="3727" y="0"/>
                  </a:moveTo>
                  <a:lnTo>
                    <a:pt x="0" y="4522"/>
                  </a:lnTo>
                  <a:lnTo>
                    <a:pt x="23257" y="12771"/>
                  </a:lnTo>
                  <a:lnTo>
                    <a:pt x="23257" y="7056"/>
                  </a:lnTo>
                  <a:close/>
                </a:path>
              </a:pathLst>
            </a:custGeom>
            <a:gradFill>
              <a:gsLst>
                <a:gs pos="0">
                  <a:srgbClr val="FFCA37"/>
                </a:gs>
                <a:gs pos="100000">
                  <a:srgbClr val="AD8107"/>
                </a:gs>
              </a:gsLst>
              <a:lin ang="5400012" scaled="0"/>
            </a:gradFill>
            <a:ln>
              <a:noFill/>
            </a:ln>
          </p:spPr>
        </p:sp>
        <p:sp>
          <p:nvSpPr>
            <p:cNvPr id="284" name="Google Shape;284;p34"/>
            <p:cNvSpPr/>
            <p:nvPr/>
          </p:nvSpPr>
          <p:spPr>
            <a:xfrm flipH="1">
              <a:off x="4770690" y="2554725"/>
              <a:ext cx="982143" cy="653205"/>
            </a:xfrm>
            <a:custGeom>
              <a:avLst/>
              <a:gdLst/>
              <a:ahLst/>
              <a:cxnLst/>
              <a:rect l="l" t="t" r="r" b="b"/>
              <a:pathLst>
                <a:path w="23257" h="12771" extrusionOk="0">
                  <a:moveTo>
                    <a:pt x="3727" y="0"/>
                  </a:moveTo>
                  <a:lnTo>
                    <a:pt x="0" y="4522"/>
                  </a:lnTo>
                  <a:lnTo>
                    <a:pt x="23257" y="12771"/>
                  </a:lnTo>
                  <a:lnTo>
                    <a:pt x="23257" y="7056"/>
                  </a:lnTo>
                  <a:close/>
                </a:path>
              </a:pathLst>
            </a:custGeom>
            <a:solidFill>
              <a:srgbClr val="F4B400"/>
            </a:solidFill>
            <a:ln>
              <a:noFill/>
            </a:ln>
          </p:spPr>
        </p:sp>
        <p:sp>
          <p:nvSpPr>
            <p:cNvPr id="285" name="Google Shape;285;p34"/>
            <p:cNvSpPr/>
            <p:nvPr/>
          </p:nvSpPr>
          <p:spPr>
            <a:xfrm>
              <a:off x="4002555" y="2023456"/>
              <a:ext cx="770191" cy="721896"/>
            </a:xfrm>
            <a:custGeom>
              <a:avLst/>
              <a:gdLst/>
              <a:ahLst/>
              <a:cxnLst/>
              <a:rect l="l" t="t" r="r" b="b"/>
              <a:pathLst>
                <a:path w="18238" h="14114" extrusionOk="0">
                  <a:moveTo>
                    <a:pt x="6262" y="0"/>
                  </a:moveTo>
                  <a:lnTo>
                    <a:pt x="18238" y="4324"/>
                  </a:lnTo>
                  <a:lnTo>
                    <a:pt x="18238" y="14114"/>
                  </a:lnTo>
                  <a:lnTo>
                    <a:pt x="0" y="7554"/>
                  </a:lnTo>
                  <a:close/>
                </a:path>
              </a:pathLst>
            </a:custGeom>
            <a:solidFill>
              <a:srgbClr val="E2A30B">
                <a:alpha val="78220"/>
              </a:srgbClr>
            </a:solidFill>
            <a:ln>
              <a:noFill/>
            </a:ln>
          </p:spPr>
        </p:sp>
        <p:sp>
          <p:nvSpPr>
            <p:cNvPr id="286" name="Google Shape;286;p34"/>
            <p:cNvSpPr/>
            <p:nvPr/>
          </p:nvSpPr>
          <p:spPr>
            <a:xfrm flipH="1">
              <a:off x="4770683" y="2023456"/>
              <a:ext cx="770191" cy="721896"/>
            </a:xfrm>
            <a:custGeom>
              <a:avLst/>
              <a:gdLst/>
              <a:ahLst/>
              <a:cxnLst/>
              <a:rect l="l" t="t" r="r" b="b"/>
              <a:pathLst>
                <a:path w="18238" h="14114" extrusionOk="0">
                  <a:moveTo>
                    <a:pt x="6262" y="0"/>
                  </a:moveTo>
                  <a:lnTo>
                    <a:pt x="18238" y="4324"/>
                  </a:lnTo>
                  <a:lnTo>
                    <a:pt x="18238" y="14114"/>
                  </a:lnTo>
                  <a:lnTo>
                    <a:pt x="0" y="7554"/>
                  </a:lnTo>
                  <a:close/>
                </a:path>
              </a:pathLst>
            </a:custGeom>
            <a:solidFill>
              <a:schemeClr val="accent2"/>
            </a:solidFill>
            <a:ln>
              <a:noFill/>
            </a:ln>
          </p:spPr>
        </p:sp>
        <p:sp>
          <p:nvSpPr>
            <p:cNvPr id="287" name="Google Shape;287;p34"/>
            <p:cNvSpPr/>
            <p:nvPr/>
          </p:nvSpPr>
          <p:spPr>
            <a:xfrm>
              <a:off x="4323640" y="1225350"/>
              <a:ext cx="449116" cy="854010"/>
            </a:xfrm>
            <a:custGeom>
              <a:avLst/>
              <a:gdLst/>
              <a:ahLst/>
              <a:cxnLst/>
              <a:rect l="l" t="t" r="r" b="b"/>
              <a:pathLst>
                <a:path w="10635" h="16697" extrusionOk="0">
                  <a:moveTo>
                    <a:pt x="10635" y="0"/>
                  </a:moveTo>
                  <a:lnTo>
                    <a:pt x="0" y="12722"/>
                  </a:lnTo>
                  <a:lnTo>
                    <a:pt x="10635" y="16697"/>
                  </a:lnTo>
                  <a:close/>
                </a:path>
              </a:pathLst>
            </a:custGeom>
            <a:solidFill>
              <a:srgbClr val="DF501D">
                <a:alpha val="79110"/>
              </a:srgbClr>
            </a:solidFill>
            <a:ln>
              <a:noFill/>
            </a:ln>
          </p:spPr>
        </p:sp>
        <p:sp>
          <p:nvSpPr>
            <p:cNvPr id="288" name="Google Shape;288;p34"/>
            <p:cNvSpPr/>
            <p:nvPr/>
          </p:nvSpPr>
          <p:spPr>
            <a:xfrm flipH="1">
              <a:off x="4770673" y="1225350"/>
              <a:ext cx="449116" cy="854010"/>
            </a:xfrm>
            <a:custGeom>
              <a:avLst/>
              <a:gdLst/>
              <a:ahLst/>
              <a:cxnLst/>
              <a:rect l="l" t="t" r="r" b="b"/>
              <a:pathLst>
                <a:path w="10635" h="16697" extrusionOk="0">
                  <a:moveTo>
                    <a:pt x="10635" y="0"/>
                  </a:moveTo>
                  <a:lnTo>
                    <a:pt x="0" y="12722"/>
                  </a:lnTo>
                  <a:lnTo>
                    <a:pt x="10635" y="16697"/>
                  </a:lnTo>
                  <a:close/>
                </a:path>
              </a:pathLst>
            </a:custGeom>
            <a:solidFill>
              <a:schemeClr val="accent1"/>
            </a:solidFill>
            <a:ln>
              <a:noFill/>
            </a:ln>
          </p:spPr>
        </p:sp>
        <p:sp>
          <p:nvSpPr>
            <p:cNvPr id="289" name="Google Shape;289;p34"/>
            <p:cNvSpPr/>
            <p:nvPr/>
          </p:nvSpPr>
          <p:spPr>
            <a:xfrm>
              <a:off x="3636034" y="2553603"/>
              <a:ext cx="1136642" cy="946913"/>
            </a:xfrm>
            <a:custGeom>
              <a:avLst/>
              <a:gdLst/>
              <a:ahLst/>
              <a:cxnLst/>
              <a:rect l="l" t="t" r="r" b="b"/>
              <a:pathLst>
                <a:path w="65016" h="46623" extrusionOk="0">
                  <a:moveTo>
                    <a:pt x="17858" y="0"/>
                  </a:moveTo>
                  <a:lnTo>
                    <a:pt x="0" y="22135"/>
                  </a:lnTo>
                  <a:lnTo>
                    <a:pt x="65016" y="46623"/>
                  </a:lnTo>
                  <a:lnTo>
                    <a:pt x="65016" y="17537"/>
                  </a:lnTo>
                  <a:close/>
                </a:path>
              </a:pathLst>
            </a:custGeom>
            <a:solidFill>
              <a:srgbClr val="009EE3">
                <a:alpha val="77330"/>
              </a:srgbClr>
            </a:solidFill>
            <a:ln>
              <a:noFill/>
            </a:ln>
          </p:spPr>
        </p:sp>
        <p:sp>
          <p:nvSpPr>
            <p:cNvPr id="290" name="Google Shape;290;p34"/>
            <p:cNvSpPr/>
            <p:nvPr/>
          </p:nvSpPr>
          <p:spPr>
            <a:xfrm flipH="1">
              <a:off x="4770657" y="2555106"/>
              <a:ext cx="1136642" cy="946913"/>
            </a:xfrm>
            <a:custGeom>
              <a:avLst/>
              <a:gdLst/>
              <a:ahLst/>
              <a:cxnLst/>
              <a:rect l="l" t="t" r="r" b="b"/>
              <a:pathLst>
                <a:path w="65016" h="46623" extrusionOk="0">
                  <a:moveTo>
                    <a:pt x="17858" y="0"/>
                  </a:moveTo>
                  <a:lnTo>
                    <a:pt x="0" y="22135"/>
                  </a:lnTo>
                  <a:lnTo>
                    <a:pt x="65016" y="46623"/>
                  </a:lnTo>
                  <a:lnTo>
                    <a:pt x="65016" y="17537"/>
                  </a:lnTo>
                  <a:close/>
                </a:path>
              </a:pathLst>
            </a:custGeom>
            <a:solidFill>
              <a:schemeClr val="accent3"/>
            </a:solidFill>
            <a:ln>
              <a:noFill/>
            </a:ln>
          </p:spPr>
        </p:sp>
        <p:sp>
          <p:nvSpPr>
            <p:cNvPr id="291" name="Google Shape;291;p34"/>
            <p:cNvSpPr/>
            <p:nvPr/>
          </p:nvSpPr>
          <p:spPr>
            <a:xfrm flipH="1">
              <a:off x="4776508" y="3154705"/>
              <a:ext cx="1559116" cy="1230372"/>
            </a:xfrm>
            <a:custGeom>
              <a:avLst/>
              <a:gdLst/>
              <a:ahLst/>
              <a:cxnLst/>
              <a:rect l="l" t="t" r="r" b="b"/>
              <a:pathLst>
                <a:path w="31954" h="20822" extrusionOk="0">
                  <a:moveTo>
                    <a:pt x="7355" y="0"/>
                  </a:moveTo>
                  <a:lnTo>
                    <a:pt x="31954" y="8796"/>
                  </a:lnTo>
                  <a:lnTo>
                    <a:pt x="31954" y="20822"/>
                  </a:lnTo>
                  <a:lnTo>
                    <a:pt x="0" y="8895"/>
                  </a:lnTo>
                  <a:close/>
                </a:path>
              </a:pathLst>
            </a:custGeom>
            <a:solidFill>
              <a:srgbClr val="729E2E"/>
            </a:solidFill>
            <a:ln>
              <a:noFill/>
            </a:ln>
          </p:spPr>
        </p:sp>
      </p:grpSp>
      <p:sp>
        <p:nvSpPr>
          <p:cNvPr id="292" name="Google Shape;292;p34"/>
          <p:cNvSpPr/>
          <p:nvPr/>
        </p:nvSpPr>
        <p:spPr>
          <a:xfrm>
            <a:off x="4805002" y="3557835"/>
            <a:ext cx="198600" cy="198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a:off x="4805001" y="2832630"/>
            <a:ext cx="198600" cy="198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4"/>
          <p:cNvSpPr/>
          <p:nvPr/>
        </p:nvSpPr>
        <p:spPr>
          <a:xfrm>
            <a:off x="4805005" y="2107427"/>
            <a:ext cx="198600" cy="198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txBox="1">
            <a:spLocks noGrp="1"/>
          </p:cNvSpPr>
          <p:nvPr>
            <p:ph type="subTitle" idx="1"/>
          </p:nvPr>
        </p:nvSpPr>
        <p:spPr>
          <a:xfrm>
            <a:off x="5079400" y="1874750"/>
            <a:ext cx="35148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i="1">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296" name="Google Shape;296;p34"/>
          <p:cNvSpPr txBox="1">
            <a:spLocks noGrp="1"/>
          </p:cNvSpPr>
          <p:nvPr>
            <p:ph type="subTitle" idx="2"/>
          </p:nvPr>
        </p:nvSpPr>
        <p:spPr>
          <a:xfrm>
            <a:off x="5079400" y="2712950"/>
            <a:ext cx="35148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i="1">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297" name="Google Shape;297;p34"/>
          <p:cNvSpPr txBox="1">
            <a:spLocks noGrp="1"/>
          </p:cNvSpPr>
          <p:nvPr>
            <p:ph type="subTitle" idx="3"/>
          </p:nvPr>
        </p:nvSpPr>
        <p:spPr>
          <a:xfrm>
            <a:off x="5079400" y="3398750"/>
            <a:ext cx="35148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i="1">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298" name="Google Shape;298;p34"/>
          <p:cNvSpPr/>
          <p:nvPr/>
        </p:nvSpPr>
        <p:spPr>
          <a:xfrm>
            <a:off x="4805005" y="1345427"/>
            <a:ext cx="198600" cy="198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txBox="1">
            <a:spLocks noGrp="1"/>
          </p:cNvSpPr>
          <p:nvPr>
            <p:ph type="subTitle" idx="4"/>
          </p:nvPr>
        </p:nvSpPr>
        <p:spPr>
          <a:xfrm>
            <a:off x="5079400" y="1112750"/>
            <a:ext cx="35148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i="1">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iseño personalizado 13">
  <p:cSld name="CUSTOM_12">
    <p:spTree>
      <p:nvGrpSpPr>
        <p:cNvPr id="1" name="Shape 300"/>
        <p:cNvGrpSpPr/>
        <p:nvPr/>
      </p:nvGrpSpPr>
      <p:grpSpPr>
        <a:xfrm>
          <a:off x="0" y="0"/>
          <a:ext cx="0" cy="0"/>
          <a:chOff x="0" y="0"/>
          <a:chExt cx="0" cy="0"/>
        </a:xfrm>
      </p:grpSpPr>
      <p:grpSp>
        <p:nvGrpSpPr>
          <p:cNvPr id="301" name="Google Shape;301;p35"/>
          <p:cNvGrpSpPr/>
          <p:nvPr/>
        </p:nvGrpSpPr>
        <p:grpSpPr>
          <a:xfrm>
            <a:off x="988609" y="943152"/>
            <a:ext cx="3509178" cy="3257208"/>
            <a:chOff x="3318063" y="1368287"/>
            <a:chExt cx="2408000" cy="2993482"/>
          </a:xfrm>
        </p:grpSpPr>
        <p:sp>
          <p:nvSpPr>
            <p:cNvPr id="302" name="Google Shape;302;p35"/>
            <p:cNvSpPr/>
            <p:nvPr/>
          </p:nvSpPr>
          <p:spPr>
            <a:xfrm>
              <a:off x="3595785" y="2775241"/>
              <a:ext cx="1853168" cy="919151"/>
            </a:xfrm>
            <a:custGeom>
              <a:avLst/>
              <a:gdLst/>
              <a:ahLst/>
              <a:cxnLst/>
              <a:rect l="l" t="t" r="r" b="b"/>
              <a:pathLst>
                <a:path w="39012" h="12970" extrusionOk="0">
                  <a:moveTo>
                    <a:pt x="0" y="5914"/>
                  </a:moveTo>
                  <a:lnTo>
                    <a:pt x="19531" y="12970"/>
                  </a:lnTo>
                  <a:lnTo>
                    <a:pt x="39012" y="5914"/>
                  </a:lnTo>
                  <a:lnTo>
                    <a:pt x="19581" y="0"/>
                  </a:lnTo>
                  <a:close/>
                </a:path>
              </a:pathLst>
            </a:custGeom>
            <a:solidFill>
              <a:srgbClr val="D9D9D9"/>
            </a:solidFill>
            <a:ln>
              <a:noFill/>
            </a:ln>
          </p:spPr>
        </p:sp>
        <p:sp>
          <p:nvSpPr>
            <p:cNvPr id="303" name="Google Shape;303;p35"/>
            <p:cNvSpPr/>
            <p:nvPr/>
          </p:nvSpPr>
          <p:spPr>
            <a:xfrm>
              <a:off x="3318063" y="3194383"/>
              <a:ext cx="1203867" cy="1167385"/>
            </a:xfrm>
            <a:custGeom>
              <a:avLst/>
              <a:gdLst/>
              <a:ahLst/>
              <a:cxnLst/>
              <a:rect l="l" t="t" r="r" b="b"/>
              <a:pathLst>
                <a:path w="31954" h="20822" extrusionOk="0">
                  <a:moveTo>
                    <a:pt x="7355" y="0"/>
                  </a:moveTo>
                  <a:lnTo>
                    <a:pt x="31954" y="8796"/>
                  </a:lnTo>
                  <a:lnTo>
                    <a:pt x="31954" y="20822"/>
                  </a:lnTo>
                  <a:lnTo>
                    <a:pt x="0" y="8895"/>
                  </a:lnTo>
                  <a:close/>
                </a:path>
              </a:pathLst>
            </a:custGeom>
            <a:solidFill>
              <a:srgbClr val="595959">
                <a:alpha val="73780"/>
              </a:srgbClr>
            </a:solidFill>
            <a:ln>
              <a:noFill/>
            </a:ln>
          </p:spPr>
        </p:sp>
        <p:sp>
          <p:nvSpPr>
            <p:cNvPr id="304" name="Google Shape;304;p35"/>
            <p:cNvSpPr/>
            <p:nvPr/>
          </p:nvSpPr>
          <p:spPr>
            <a:xfrm flipH="1">
              <a:off x="4522196" y="3194383"/>
              <a:ext cx="1203867" cy="1167385"/>
            </a:xfrm>
            <a:custGeom>
              <a:avLst/>
              <a:gdLst/>
              <a:ahLst/>
              <a:cxnLst/>
              <a:rect l="l" t="t" r="r" b="b"/>
              <a:pathLst>
                <a:path w="31954" h="20822" extrusionOk="0">
                  <a:moveTo>
                    <a:pt x="7355" y="0"/>
                  </a:moveTo>
                  <a:lnTo>
                    <a:pt x="31954" y="8796"/>
                  </a:lnTo>
                  <a:lnTo>
                    <a:pt x="31954" y="20822"/>
                  </a:lnTo>
                  <a:lnTo>
                    <a:pt x="0" y="8895"/>
                  </a:lnTo>
                  <a:close/>
                </a:path>
              </a:pathLst>
            </a:custGeom>
            <a:solidFill>
              <a:schemeClr val="dk2"/>
            </a:solidFill>
            <a:ln>
              <a:noFill/>
            </a:ln>
          </p:spPr>
        </p:sp>
        <p:sp>
          <p:nvSpPr>
            <p:cNvPr id="305" name="Google Shape;305;p35"/>
            <p:cNvSpPr/>
            <p:nvPr/>
          </p:nvSpPr>
          <p:spPr>
            <a:xfrm>
              <a:off x="3844034" y="2401368"/>
              <a:ext cx="1356545" cy="672851"/>
            </a:xfrm>
            <a:custGeom>
              <a:avLst/>
              <a:gdLst/>
              <a:ahLst/>
              <a:cxnLst/>
              <a:rect l="l" t="t" r="r" b="b"/>
              <a:pathLst>
                <a:path w="39012" h="12970" extrusionOk="0">
                  <a:moveTo>
                    <a:pt x="0" y="5914"/>
                  </a:moveTo>
                  <a:lnTo>
                    <a:pt x="19531" y="12970"/>
                  </a:lnTo>
                  <a:lnTo>
                    <a:pt x="39012" y="5914"/>
                  </a:lnTo>
                  <a:lnTo>
                    <a:pt x="19581" y="0"/>
                  </a:lnTo>
                  <a:close/>
                </a:path>
              </a:pathLst>
            </a:custGeom>
            <a:solidFill>
              <a:srgbClr val="D9D9D9"/>
            </a:solidFill>
            <a:ln>
              <a:noFill/>
            </a:ln>
          </p:spPr>
        </p:sp>
        <p:sp>
          <p:nvSpPr>
            <p:cNvPr id="306" name="Google Shape;306;p35"/>
            <p:cNvSpPr/>
            <p:nvPr/>
          </p:nvSpPr>
          <p:spPr>
            <a:xfrm>
              <a:off x="3930892" y="2272397"/>
              <a:ext cx="1175304" cy="581421"/>
            </a:xfrm>
            <a:custGeom>
              <a:avLst/>
              <a:gdLst/>
              <a:ahLst/>
              <a:cxnLst/>
              <a:rect l="l" t="t" r="r" b="b"/>
              <a:pathLst>
                <a:path w="49248" h="16300" extrusionOk="0">
                  <a:moveTo>
                    <a:pt x="0" y="7554"/>
                  </a:moveTo>
                  <a:lnTo>
                    <a:pt x="24649" y="16300"/>
                  </a:lnTo>
                  <a:lnTo>
                    <a:pt x="49248" y="7604"/>
                  </a:lnTo>
                  <a:lnTo>
                    <a:pt x="24599" y="0"/>
                  </a:lnTo>
                  <a:close/>
                </a:path>
              </a:pathLst>
            </a:custGeom>
            <a:solidFill>
              <a:srgbClr val="D9D9D9"/>
            </a:solidFill>
            <a:ln>
              <a:noFill/>
            </a:ln>
          </p:spPr>
        </p:sp>
        <p:sp>
          <p:nvSpPr>
            <p:cNvPr id="307" name="Google Shape;307;p35"/>
            <p:cNvSpPr/>
            <p:nvPr/>
          </p:nvSpPr>
          <p:spPr>
            <a:xfrm>
              <a:off x="4052837" y="2081437"/>
              <a:ext cx="931314" cy="460727"/>
            </a:xfrm>
            <a:custGeom>
              <a:avLst/>
              <a:gdLst/>
              <a:ahLst/>
              <a:cxnLst/>
              <a:rect l="l" t="t" r="r" b="b"/>
              <a:pathLst>
                <a:path w="39012" h="12970" extrusionOk="0">
                  <a:moveTo>
                    <a:pt x="0" y="5914"/>
                  </a:moveTo>
                  <a:lnTo>
                    <a:pt x="19531" y="12970"/>
                  </a:lnTo>
                  <a:lnTo>
                    <a:pt x="39012" y="5914"/>
                  </a:lnTo>
                  <a:lnTo>
                    <a:pt x="19581" y="0"/>
                  </a:lnTo>
                  <a:close/>
                </a:path>
              </a:pathLst>
            </a:custGeom>
            <a:solidFill>
              <a:srgbClr val="D9D9D9"/>
            </a:solidFill>
            <a:ln>
              <a:noFill/>
            </a:ln>
          </p:spPr>
        </p:sp>
        <p:sp>
          <p:nvSpPr>
            <p:cNvPr id="308" name="Google Shape;308;p35"/>
            <p:cNvSpPr/>
            <p:nvPr/>
          </p:nvSpPr>
          <p:spPr>
            <a:xfrm>
              <a:off x="4233144" y="1787006"/>
              <a:ext cx="573183" cy="289305"/>
            </a:xfrm>
            <a:custGeom>
              <a:avLst/>
              <a:gdLst/>
              <a:ahLst/>
              <a:cxnLst/>
              <a:rect l="l" t="t" r="r" b="b"/>
              <a:pathLst>
                <a:path w="24053" h="8150" extrusionOk="0">
                  <a:moveTo>
                    <a:pt x="0" y="3827"/>
                  </a:moveTo>
                  <a:lnTo>
                    <a:pt x="11976" y="8150"/>
                  </a:lnTo>
                  <a:lnTo>
                    <a:pt x="24053" y="3827"/>
                  </a:lnTo>
                  <a:lnTo>
                    <a:pt x="12126" y="0"/>
                  </a:lnTo>
                  <a:close/>
                </a:path>
              </a:pathLst>
            </a:custGeom>
            <a:solidFill>
              <a:srgbClr val="D9D9D9"/>
            </a:solidFill>
            <a:ln>
              <a:noFill/>
            </a:ln>
          </p:spPr>
        </p:sp>
        <p:sp>
          <p:nvSpPr>
            <p:cNvPr id="309" name="Google Shape;309;p35"/>
            <p:cNvSpPr/>
            <p:nvPr/>
          </p:nvSpPr>
          <p:spPr>
            <a:xfrm>
              <a:off x="3640743" y="2708179"/>
              <a:ext cx="881371" cy="854431"/>
            </a:xfrm>
            <a:custGeom>
              <a:avLst/>
              <a:gdLst/>
              <a:ahLst/>
              <a:cxnLst/>
              <a:rect l="l" t="t" r="r" b="b"/>
              <a:pathLst>
                <a:path w="31954" h="20822" extrusionOk="0">
                  <a:moveTo>
                    <a:pt x="7355" y="0"/>
                  </a:moveTo>
                  <a:lnTo>
                    <a:pt x="31954" y="8796"/>
                  </a:lnTo>
                  <a:lnTo>
                    <a:pt x="31954" y="20822"/>
                  </a:lnTo>
                  <a:lnTo>
                    <a:pt x="0" y="8895"/>
                  </a:lnTo>
                  <a:close/>
                </a:path>
              </a:pathLst>
            </a:custGeom>
            <a:solidFill>
              <a:srgbClr val="729E2E">
                <a:alpha val="74670"/>
              </a:srgbClr>
            </a:solidFill>
            <a:ln>
              <a:noFill/>
            </a:ln>
          </p:spPr>
        </p:sp>
        <p:sp>
          <p:nvSpPr>
            <p:cNvPr id="310" name="Google Shape;310;p35"/>
            <p:cNvSpPr/>
            <p:nvPr/>
          </p:nvSpPr>
          <p:spPr>
            <a:xfrm>
              <a:off x="3964720" y="2291507"/>
              <a:ext cx="555203" cy="453658"/>
            </a:xfrm>
            <a:custGeom>
              <a:avLst/>
              <a:gdLst/>
              <a:ahLst/>
              <a:cxnLst/>
              <a:rect l="l" t="t" r="r" b="b"/>
              <a:pathLst>
                <a:path w="23257" h="12771" extrusionOk="0">
                  <a:moveTo>
                    <a:pt x="3727" y="0"/>
                  </a:moveTo>
                  <a:lnTo>
                    <a:pt x="0" y="4522"/>
                  </a:lnTo>
                  <a:lnTo>
                    <a:pt x="23257" y="12771"/>
                  </a:lnTo>
                  <a:lnTo>
                    <a:pt x="23257" y="7056"/>
                  </a:lnTo>
                  <a:close/>
                </a:path>
              </a:pathLst>
            </a:custGeom>
            <a:gradFill>
              <a:gsLst>
                <a:gs pos="0">
                  <a:srgbClr val="FFCA37"/>
                </a:gs>
                <a:gs pos="100000">
                  <a:srgbClr val="AD8107"/>
                </a:gs>
              </a:gsLst>
              <a:lin ang="5400012" scaled="0"/>
            </a:gradFill>
            <a:ln>
              <a:noFill/>
            </a:ln>
          </p:spPr>
        </p:sp>
        <p:sp>
          <p:nvSpPr>
            <p:cNvPr id="311" name="Google Shape;311;p35"/>
            <p:cNvSpPr/>
            <p:nvPr/>
          </p:nvSpPr>
          <p:spPr>
            <a:xfrm flipH="1">
              <a:off x="4518736" y="2291507"/>
              <a:ext cx="555203" cy="453658"/>
            </a:xfrm>
            <a:custGeom>
              <a:avLst/>
              <a:gdLst/>
              <a:ahLst/>
              <a:cxnLst/>
              <a:rect l="l" t="t" r="r" b="b"/>
              <a:pathLst>
                <a:path w="23257" h="12771" extrusionOk="0">
                  <a:moveTo>
                    <a:pt x="3727" y="0"/>
                  </a:moveTo>
                  <a:lnTo>
                    <a:pt x="0" y="4522"/>
                  </a:lnTo>
                  <a:lnTo>
                    <a:pt x="23257" y="12771"/>
                  </a:lnTo>
                  <a:lnTo>
                    <a:pt x="23257" y="7056"/>
                  </a:lnTo>
                  <a:close/>
                </a:path>
              </a:pathLst>
            </a:custGeom>
            <a:solidFill>
              <a:srgbClr val="F4B400"/>
            </a:solidFill>
            <a:ln>
              <a:noFill/>
            </a:ln>
          </p:spPr>
        </p:sp>
        <p:sp>
          <p:nvSpPr>
            <p:cNvPr id="312" name="Google Shape;312;p35"/>
            <p:cNvSpPr/>
            <p:nvPr/>
          </p:nvSpPr>
          <p:spPr>
            <a:xfrm>
              <a:off x="4084537" y="1922553"/>
              <a:ext cx="435387" cy="501365"/>
            </a:xfrm>
            <a:custGeom>
              <a:avLst/>
              <a:gdLst/>
              <a:ahLst/>
              <a:cxnLst/>
              <a:rect l="l" t="t" r="r" b="b"/>
              <a:pathLst>
                <a:path w="18238" h="14114" extrusionOk="0">
                  <a:moveTo>
                    <a:pt x="6262" y="0"/>
                  </a:moveTo>
                  <a:lnTo>
                    <a:pt x="18238" y="4324"/>
                  </a:lnTo>
                  <a:lnTo>
                    <a:pt x="18238" y="14114"/>
                  </a:lnTo>
                  <a:lnTo>
                    <a:pt x="0" y="7554"/>
                  </a:lnTo>
                  <a:close/>
                </a:path>
              </a:pathLst>
            </a:custGeom>
            <a:solidFill>
              <a:srgbClr val="E2A30B">
                <a:alpha val="78220"/>
              </a:srgbClr>
            </a:solidFill>
            <a:ln>
              <a:noFill/>
            </a:ln>
          </p:spPr>
        </p:sp>
        <p:sp>
          <p:nvSpPr>
            <p:cNvPr id="313" name="Google Shape;313;p35"/>
            <p:cNvSpPr/>
            <p:nvPr/>
          </p:nvSpPr>
          <p:spPr>
            <a:xfrm flipH="1">
              <a:off x="4518735" y="1922553"/>
              <a:ext cx="435387" cy="501365"/>
            </a:xfrm>
            <a:custGeom>
              <a:avLst/>
              <a:gdLst/>
              <a:ahLst/>
              <a:cxnLst/>
              <a:rect l="l" t="t" r="r" b="b"/>
              <a:pathLst>
                <a:path w="18238" h="14114" extrusionOk="0">
                  <a:moveTo>
                    <a:pt x="6262" y="0"/>
                  </a:moveTo>
                  <a:lnTo>
                    <a:pt x="18238" y="4324"/>
                  </a:lnTo>
                  <a:lnTo>
                    <a:pt x="18238" y="14114"/>
                  </a:lnTo>
                  <a:lnTo>
                    <a:pt x="0" y="7554"/>
                  </a:lnTo>
                  <a:close/>
                </a:path>
              </a:pathLst>
            </a:custGeom>
            <a:solidFill>
              <a:schemeClr val="accent2"/>
            </a:solidFill>
            <a:ln>
              <a:noFill/>
            </a:ln>
          </p:spPr>
        </p:sp>
        <p:sp>
          <p:nvSpPr>
            <p:cNvPr id="314" name="Google Shape;314;p35"/>
            <p:cNvSpPr/>
            <p:nvPr/>
          </p:nvSpPr>
          <p:spPr>
            <a:xfrm>
              <a:off x="4266040" y="1368287"/>
              <a:ext cx="253884" cy="593119"/>
            </a:xfrm>
            <a:custGeom>
              <a:avLst/>
              <a:gdLst/>
              <a:ahLst/>
              <a:cxnLst/>
              <a:rect l="l" t="t" r="r" b="b"/>
              <a:pathLst>
                <a:path w="10635" h="16697" extrusionOk="0">
                  <a:moveTo>
                    <a:pt x="10635" y="0"/>
                  </a:moveTo>
                  <a:lnTo>
                    <a:pt x="0" y="12722"/>
                  </a:lnTo>
                  <a:lnTo>
                    <a:pt x="10635" y="16697"/>
                  </a:lnTo>
                  <a:close/>
                </a:path>
              </a:pathLst>
            </a:custGeom>
            <a:solidFill>
              <a:srgbClr val="DF501D">
                <a:alpha val="79110"/>
              </a:srgbClr>
            </a:solidFill>
            <a:ln>
              <a:noFill/>
            </a:ln>
          </p:spPr>
        </p:sp>
        <p:sp>
          <p:nvSpPr>
            <p:cNvPr id="315" name="Google Shape;315;p35"/>
            <p:cNvSpPr/>
            <p:nvPr/>
          </p:nvSpPr>
          <p:spPr>
            <a:xfrm flipH="1">
              <a:off x="4518734" y="1368287"/>
              <a:ext cx="253884" cy="593119"/>
            </a:xfrm>
            <a:custGeom>
              <a:avLst/>
              <a:gdLst/>
              <a:ahLst/>
              <a:cxnLst/>
              <a:rect l="l" t="t" r="r" b="b"/>
              <a:pathLst>
                <a:path w="10635" h="16697" extrusionOk="0">
                  <a:moveTo>
                    <a:pt x="10635" y="0"/>
                  </a:moveTo>
                  <a:lnTo>
                    <a:pt x="0" y="12722"/>
                  </a:lnTo>
                  <a:lnTo>
                    <a:pt x="10635" y="16697"/>
                  </a:lnTo>
                  <a:close/>
                </a:path>
              </a:pathLst>
            </a:custGeom>
            <a:solidFill>
              <a:schemeClr val="accent1"/>
            </a:solidFill>
            <a:ln>
              <a:noFill/>
            </a:ln>
          </p:spPr>
        </p:sp>
        <p:sp>
          <p:nvSpPr>
            <p:cNvPr id="316" name="Google Shape;316;p35"/>
            <p:cNvSpPr/>
            <p:nvPr/>
          </p:nvSpPr>
          <p:spPr>
            <a:xfrm>
              <a:off x="3877348" y="2290728"/>
              <a:ext cx="642683" cy="657851"/>
            </a:xfrm>
            <a:custGeom>
              <a:avLst/>
              <a:gdLst/>
              <a:ahLst/>
              <a:cxnLst/>
              <a:rect l="l" t="t" r="r" b="b"/>
              <a:pathLst>
                <a:path w="65016" h="46623" extrusionOk="0">
                  <a:moveTo>
                    <a:pt x="17858" y="0"/>
                  </a:moveTo>
                  <a:lnTo>
                    <a:pt x="0" y="22135"/>
                  </a:lnTo>
                  <a:lnTo>
                    <a:pt x="65016" y="46623"/>
                  </a:lnTo>
                  <a:lnTo>
                    <a:pt x="65016" y="17537"/>
                  </a:lnTo>
                  <a:close/>
                </a:path>
              </a:pathLst>
            </a:custGeom>
            <a:solidFill>
              <a:srgbClr val="009EE3">
                <a:alpha val="77330"/>
              </a:srgbClr>
            </a:solidFill>
            <a:ln>
              <a:noFill/>
            </a:ln>
          </p:spPr>
        </p:sp>
        <p:sp>
          <p:nvSpPr>
            <p:cNvPr id="317" name="Google Shape;317;p35"/>
            <p:cNvSpPr/>
            <p:nvPr/>
          </p:nvSpPr>
          <p:spPr>
            <a:xfrm flipH="1">
              <a:off x="4518572" y="2291772"/>
              <a:ext cx="642683" cy="657851"/>
            </a:xfrm>
            <a:custGeom>
              <a:avLst/>
              <a:gdLst/>
              <a:ahLst/>
              <a:cxnLst/>
              <a:rect l="l" t="t" r="r" b="b"/>
              <a:pathLst>
                <a:path w="65016" h="46623" extrusionOk="0">
                  <a:moveTo>
                    <a:pt x="17858" y="0"/>
                  </a:moveTo>
                  <a:lnTo>
                    <a:pt x="0" y="22135"/>
                  </a:lnTo>
                  <a:lnTo>
                    <a:pt x="65016" y="46623"/>
                  </a:lnTo>
                  <a:lnTo>
                    <a:pt x="65016" y="17537"/>
                  </a:lnTo>
                  <a:close/>
                </a:path>
              </a:pathLst>
            </a:custGeom>
            <a:solidFill>
              <a:schemeClr val="accent3"/>
            </a:solidFill>
            <a:ln>
              <a:noFill/>
            </a:ln>
          </p:spPr>
        </p:sp>
        <p:sp>
          <p:nvSpPr>
            <p:cNvPr id="318" name="Google Shape;318;p35"/>
            <p:cNvSpPr/>
            <p:nvPr/>
          </p:nvSpPr>
          <p:spPr>
            <a:xfrm flipH="1">
              <a:off x="4522009" y="2708179"/>
              <a:ext cx="881371" cy="854431"/>
            </a:xfrm>
            <a:custGeom>
              <a:avLst/>
              <a:gdLst/>
              <a:ahLst/>
              <a:cxnLst/>
              <a:rect l="l" t="t" r="r" b="b"/>
              <a:pathLst>
                <a:path w="31954" h="20822" extrusionOk="0">
                  <a:moveTo>
                    <a:pt x="7355" y="0"/>
                  </a:moveTo>
                  <a:lnTo>
                    <a:pt x="31954" y="8796"/>
                  </a:lnTo>
                  <a:lnTo>
                    <a:pt x="31954" y="20822"/>
                  </a:lnTo>
                  <a:lnTo>
                    <a:pt x="0" y="8895"/>
                  </a:lnTo>
                  <a:close/>
                </a:path>
              </a:pathLst>
            </a:custGeom>
            <a:solidFill>
              <a:schemeClr val="accent4"/>
            </a:solidFill>
            <a:ln>
              <a:noFill/>
            </a:ln>
          </p:spPr>
        </p:sp>
      </p:grpSp>
      <p:sp>
        <p:nvSpPr>
          <p:cNvPr id="319" name="Google Shape;319;p35"/>
          <p:cNvSpPr/>
          <p:nvPr/>
        </p:nvSpPr>
        <p:spPr>
          <a:xfrm>
            <a:off x="4805002" y="3329235"/>
            <a:ext cx="198600" cy="198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5"/>
          <p:cNvSpPr/>
          <p:nvPr/>
        </p:nvSpPr>
        <p:spPr>
          <a:xfrm>
            <a:off x="4805001" y="2604030"/>
            <a:ext cx="198600" cy="198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5"/>
          <p:cNvSpPr/>
          <p:nvPr/>
        </p:nvSpPr>
        <p:spPr>
          <a:xfrm>
            <a:off x="4805005" y="1878827"/>
            <a:ext cx="198600" cy="198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5"/>
          <p:cNvSpPr txBox="1">
            <a:spLocks noGrp="1"/>
          </p:cNvSpPr>
          <p:nvPr>
            <p:ph type="subTitle" idx="1"/>
          </p:nvPr>
        </p:nvSpPr>
        <p:spPr>
          <a:xfrm>
            <a:off x="5079400" y="1646150"/>
            <a:ext cx="35148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i="1">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323" name="Google Shape;323;p35"/>
          <p:cNvSpPr txBox="1">
            <a:spLocks noGrp="1"/>
          </p:cNvSpPr>
          <p:nvPr>
            <p:ph type="subTitle" idx="2"/>
          </p:nvPr>
        </p:nvSpPr>
        <p:spPr>
          <a:xfrm>
            <a:off x="5079400" y="2484350"/>
            <a:ext cx="35148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i="1">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324" name="Google Shape;324;p35"/>
          <p:cNvSpPr txBox="1">
            <a:spLocks noGrp="1"/>
          </p:cNvSpPr>
          <p:nvPr>
            <p:ph type="subTitle" idx="3"/>
          </p:nvPr>
        </p:nvSpPr>
        <p:spPr>
          <a:xfrm>
            <a:off x="5079400" y="3170150"/>
            <a:ext cx="35148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i="1">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325" name="Google Shape;325;p35"/>
          <p:cNvSpPr/>
          <p:nvPr/>
        </p:nvSpPr>
        <p:spPr>
          <a:xfrm>
            <a:off x="4805005" y="1116827"/>
            <a:ext cx="198600" cy="198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5"/>
          <p:cNvSpPr txBox="1">
            <a:spLocks noGrp="1"/>
          </p:cNvSpPr>
          <p:nvPr>
            <p:ph type="subTitle" idx="4"/>
          </p:nvPr>
        </p:nvSpPr>
        <p:spPr>
          <a:xfrm>
            <a:off x="5079400" y="884150"/>
            <a:ext cx="35148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i="1">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327" name="Google Shape;327;p35"/>
          <p:cNvSpPr/>
          <p:nvPr/>
        </p:nvSpPr>
        <p:spPr>
          <a:xfrm>
            <a:off x="4805002" y="4015035"/>
            <a:ext cx="198600" cy="198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28" name="Google Shape;328;p35"/>
          <p:cNvSpPr txBox="1">
            <a:spLocks noGrp="1"/>
          </p:cNvSpPr>
          <p:nvPr>
            <p:ph type="subTitle" idx="5"/>
          </p:nvPr>
        </p:nvSpPr>
        <p:spPr>
          <a:xfrm>
            <a:off x="5079400" y="3855950"/>
            <a:ext cx="35148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i="1">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Diseño personalizado 15">
  <p:cSld name="CUSTOM_14">
    <p:spTree>
      <p:nvGrpSpPr>
        <p:cNvPr id="1" name="Shape 329"/>
        <p:cNvGrpSpPr/>
        <p:nvPr/>
      </p:nvGrpSpPr>
      <p:grpSpPr>
        <a:xfrm>
          <a:off x="0" y="0"/>
          <a:ext cx="0" cy="0"/>
          <a:chOff x="0" y="0"/>
          <a:chExt cx="0" cy="0"/>
        </a:xfrm>
      </p:grpSpPr>
      <p:sp>
        <p:nvSpPr>
          <p:cNvPr id="330" name="Google Shape;330;p36"/>
          <p:cNvSpPr/>
          <p:nvPr/>
        </p:nvSpPr>
        <p:spPr>
          <a:xfrm>
            <a:off x="0" y="1189989"/>
            <a:ext cx="2214600" cy="669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latin typeface="Roboto"/>
              <a:ea typeface="Roboto"/>
              <a:cs typeface="Roboto"/>
              <a:sym typeface="Roboto"/>
            </a:endParaRPr>
          </a:p>
        </p:txBody>
      </p:sp>
      <p:sp>
        <p:nvSpPr>
          <p:cNvPr id="331" name="Google Shape;331;p36"/>
          <p:cNvSpPr/>
          <p:nvPr/>
        </p:nvSpPr>
        <p:spPr>
          <a:xfrm>
            <a:off x="1838325" y="1189775"/>
            <a:ext cx="2064000" cy="669000"/>
          </a:xfrm>
          <a:prstGeom prst="chevron">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latin typeface="Roboto"/>
              <a:ea typeface="Roboto"/>
              <a:cs typeface="Roboto"/>
              <a:sym typeface="Roboto"/>
            </a:endParaRPr>
          </a:p>
        </p:txBody>
      </p:sp>
      <p:sp>
        <p:nvSpPr>
          <p:cNvPr id="332" name="Google Shape;332;p36"/>
          <p:cNvSpPr/>
          <p:nvPr/>
        </p:nvSpPr>
        <p:spPr>
          <a:xfrm>
            <a:off x="3516750" y="1189775"/>
            <a:ext cx="2064000" cy="669000"/>
          </a:xfrm>
          <a:prstGeom prst="chevron">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latin typeface="Roboto"/>
              <a:ea typeface="Roboto"/>
              <a:cs typeface="Roboto"/>
              <a:sym typeface="Roboto"/>
            </a:endParaRPr>
          </a:p>
        </p:txBody>
      </p:sp>
      <p:sp>
        <p:nvSpPr>
          <p:cNvPr id="333" name="Google Shape;333;p36"/>
          <p:cNvSpPr/>
          <p:nvPr/>
        </p:nvSpPr>
        <p:spPr>
          <a:xfrm>
            <a:off x="6874025" y="1189775"/>
            <a:ext cx="2064000" cy="669000"/>
          </a:xfrm>
          <a:prstGeom prst="chevron">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latin typeface="Roboto"/>
              <a:ea typeface="Roboto"/>
              <a:cs typeface="Roboto"/>
              <a:sym typeface="Roboto"/>
            </a:endParaRPr>
          </a:p>
        </p:txBody>
      </p:sp>
      <p:sp>
        <p:nvSpPr>
          <p:cNvPr id="334" name="Google Shape;334;p36"/>
          <p:cNvSpPr/>
          <p:nvPr/>
        </p:nvSpPr>
        <p:spPr>
          <a:xfrm>
            <a:off x="5195350" y="1189775"/>
            <a:ext cx="2064000" cy="669000"/>
          </a:xfrm>
          <a:prstGeom prst="chevron">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latin typeface="Roboto"/>
              <a:ea typeface="Roboto"/>
              <a:cs typeface="Roboto"/>
              <a:sym typeface="Roboto"/>
            </a:endParaRPr>
          </a:p>
        </p:txBody>
      </p:sp>
      <p:sp>
        <p:nvSpPr>
          <p:cNvPr id="335" name="Google Shape;335;p36"/>
          <p:cNvSpPr txBox="1">
            <a:spLocks noGrp="1"/>
          </p:cNvSpPr>
          <p:nvPr>
            <p:ph type="subTitle" idx="1"/>
          </p:nvPr>
        </p:nvSpPr>
        <p:spPr>
          <a:xfrm>
            <a:off x="121200" y="1232875"/>
            <a:ext cx="1550100" cy="57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i="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336" name="Google Shape;336;p36"/>
          <p:cNvSpPr txBox="1">
            <a:spLocks noGrp="1"/>
          </p:cNvSpPr>
          <p:nvPr>
            <p:ph type="subTitle" idx="2"/>
          </p:nvPr>
        </p:nvSpPr>
        <p:spPr>
          <a:xfrm>
            <a:off x="2102400" y="1232875"/>
            <a:ext cx="1550100" cy="57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i="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337" name="Google Shape;337;p36"/>
          <p:cNvSpPr txBox="1">
            <a:spLocks noGrp="1"/>
          </p:cNvSpPr>
          <p:nvPr>
            <p:ph type="subTitle" idx="3"/>
          </p:nvPr>
        </p:nvSpPr>
        <p:spPr>
          <a:xfrm>
            <a:off x="3778800" y="1232875"/>
            <a:ext cx="1550100" cy="57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i="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338" name="Google Shape;338;p36"/>
          <p:cNvSpPr txBox="1">
            <a:spLocks noGrp="1"/>
          </p:cNvSpPr>
          <p:nvPr>
            <p:ph type="subTitle" idx="4"/>
          </p:nvPr>
        </p:nvSpPr>
        <p:spPr>
          <a:xfrm>
            <a:off x="5455200" y="1232875"/>
            <a:ext cx="1550100" cy="57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i="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339" name="Google Shape;339;p36"/>
          <p:cNvSpPr txBox="1">
            <a:spLocks noGrp="1"/>
          </p:cNvSpPr>
          <p:nvPr>
            <p:ph type="subTitle" idx="5"/>
          </p:nvPr>
        </p:nvSpPr>
        <p:spPr>
          <a:xfrm>
            <a:off x="7131600" y="1232875"/>
            <a:ext cx="1550100" cy="57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i="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340" name="Google Shape;340;p36"/>
          <p:cNvSpPr txBox="1">
            <a:spLocks noGrp="1"/>
          </p:cNvSpPr>
          <p:nvPr>
            <p:ph type="subTitle" idx="6"/>
          </p:nvPr>
        </p:nvSpPr>
        <p:spPr>
          <a:xfrm>
            <a:off x="121200" y="1918675"/>
            <a:ext cx="1550100" cy="22254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341" name="Google Shape;341;p36"/>
          <p:cNvSpPr txBox="1">
            <a:spLocks noGrp="1"/>
          </p:cNvSpPr>
          <p:nvPr>
            <p:ph type="subTitle" idx="7"/>
          </p:nvPr>
        </p:nvSpPr>
        <p:spPr>
          <a:xfrm>
            <a:off x="2102400" y="1918675"/>
            <a:ext cx="1550100" cy="22254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342" name="Google Shape;342;p36"/>
          <p:cNvSpPr txBox="1">
            <a:spLocks noGrp="1"/>
          </p:cNvSpPr>
          <p:nvPr>
            <p:ph type="subTitle" idx="8"/>
          </p:nvPr>
        </p:nvSpPr>
        <p:spPr>
          <a:xfrm>
            <a:off x="3778800" y="1918675"/>
            <a:ext cx="1550100" cy="22254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343" name="Google Shape;343;p36"/>
          <p:cNvSpPr txBox="1">
            <a:spLocks noGrp="1"/>
          </p:cNvSpPr>
          <p:nvPr>
            <p:ph type="subTitle" idx="9"/>
          </p:nvPr>
        </p:nvSpPr>
        <p:spPr>
          <a:xfrm>
            <a:off x="5455200" y="1918675"/>
            <a:ext cx="1550100" cy="22254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344" name="Google Shape;344;p36"/>
          <p:cNvSpPr txBox="1">
            <a:spLocks noGrp="1"/>
          </p:cNvSpPr>
          <p:nvPr>
            <p:ph type="subTitle" idx="13"/>
          </p:nvPr>
        </p:nvSpPr>
        <p:spPr>
          <a:xfrm>
            <a:off x="7131600" y="1918675"/>
            <a:ext cx="1550100" cy="22254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Diseño personalizado 16">
  <p:cSld name="CUSTOM_15">
    <p:spTree>
      <p:nvGrpSpPr>
        <p:cNvPr id="1" name="Shape 345"/>
        <p:cNvGrpSpPr/>
        <p:nvPr/>
      </p:nvGrpSpPr>
      <p:grpSpPr>
        <a:xfrm>
          <a:off x="0" y="0"/>
          <a:ext cx="0" cy="0"/>
          <a:chOff x="0" y="0"/>
          <a:chExt cx="0" cy="0"/>
        </a:xfrm>
      </p:grpSpPr>
      <p:sp>
        <p:nvSpPr>
          <p:cNvPr id="346" name="Google Shape;346;p37"/>
          <p:cNvSpPr/>
          <p:nvPr/>
        </p:nvSpPr>
        <p:spPr>
          <a:xfrm>
            <a:off x="0" y="1189989"/>
            <a:ext cx="2726700" cy="669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latin typeface="Roboto"/>
              <a:ea typeface="Roboto"/>
              <a:cs typeface="Roboto"/>
              <a:sym typeface="Roboto"/>
            </a:endParaRPr>
          </a:p>
        </p:txBody>
      </p:sp>
      <p:sp>
        <p:nvSpPr>
          <p:cNvPr id="347" name="Google Shape;347;p37"/>
          <p:cNvSpPr/>
          <p:nvPr/>
        </p:nvSpPr>
        <p:spPr>
          <a:xfrm>
            <a:off x="2263425" y="1189775"/>
            <a:ext cx="2541300" cy="669000"/>
          </a:xfrm>
          <a:prstGeom prst="chevron">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latin typeface="Roboto"/>
              <a:ea typeface="Roboto"/>
              <a:cs typeface="Roboto"/>
              <a:sym typeface="Roboto"/>
            </a:endParaRPr>
          </a:p>
        </p:txBody>
      </p:sp>
      <p:sp>
        <p:nvSpPr>
          <p:cNvPr id="348" name="Google Shape;348;p37"/>
          <p:cNvSpPr/>
          <p:nvPr/>
        </p:nvSpPr>
        <p:spPr>
          <a:xfrm>
            <a:off x="4329974" y="1189775"/>
            <a:ext cx="2541300" cy="669000"/>
          </a:xfrm>
          <a:prstGeom prst="chevron">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latin typeface="Roboto"/>
              <a:ea typeface="Roboto"/>
              <a:cs typeface="Roboto"/>
              <a:sym typeface="Roboto"/>
            </a:endParaRPr>
          </a:p>
        </p:txBody>
      </p:sp>
      <p:sp>
        <p:nvSpPr>
          <p:cNvPr id="349" name="Google Shape;349;p37"/>
          <p:cNvSpPr/>
          <p:nvPr/>
        </p:nvSpPr>
        <p:spPr>
          <a:xfrm>
            <a:off x="6396739" y="1189775"/>
            <a:ext cx="2541300" cy="669000"/>
          </a:xfrm>
          <a:prstGeom prst="chevron">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latin typeface="Roboto"/>
              <a:ea typeface="Roboto"/>
              <a:cs typeface="Roboto"/>
              <a:sym typeface="Roboto"/>
            </a:endParaRPr>
          </a:p>
        </p:txBody>
      </p:sp>
      <p:sp>
        <p:nvSpPr>
          <p:cNvPr id="350" name="Google Shape;350;p37"/>
          <p:cNvSpPr txBox="1">
            <a:spLocks noGrp="1"/>
          </p:cNvSpPr>
          <p:nvPr>
            <p:ph type="subTitle" idx="1"/>
          </p:nvPr>
        </p:nvSpPr>
        <p:spPr>
          <a:xfrm>
            <a:off x="121200" y="1232875"/>
            <a:ext cx="1948200" cy="57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i="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351" name="Google Shape;351;p37"/>
          <p:cNvSpPr txBox="1">
            <a:spLocks noGrp="1"/>
          </p:cNvSpPr>
          <p:nvPr>
            <p:ph type="subTitle" idx="2"/>
          </p:nvPr>
        </p:nvSpPr>
        <p:spPr>
          <a:xfrm>
            <a:off x="2559600" y="1232875"/>
            <a:ext cx="1948200" cy="57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i="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352" name="Google Shape;352;p37"/>
          <p:cNvSpPr txBox="1">
            <a:spLocks noGrp="1"/>
          </p:cNvSpPr>
          <p:nvPr>
            <p:ph type="subTitle" idx="3"/>
          </p:nvPr>
        </p:nvSpPr>
        <p:spPr>
          <a:xfrm>
            <a:off x="4617000" y="1232875"/>
            <a:ext cx="1948200" cy="57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i="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353" name="Google Shape;353;p37"/>
          <p:cNvSpPr txBox="1">
            <a:spLocks noGrp="1"/>
          </p:cNvSpPr>
          <p:nvPr>
            <p:ph type="subTitle" idx="4"/>
          </p:nvPr>
        </p:nvSpPr>
        <p:spPr>
          <a:xfrm>
            <a:off x="6750600" y="1232875"/>
            <a:ext cx="1948200" cy="57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i="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354" name="Google Shape;354;p37"/>
          <p:cNvSpPr txBox="1">
            <a:spLocks noGrp="1"/>
          </p:cNvSpPr>
          <p:nvPr>
            <p:ph type="subTitle" idx="5"/>
          </p:nvPr>
        </p:nvSpPr>
        <p:spPr>
          <a:xfrm>
            <a:off x="121200" y="1953300"/>
            <a:ext cx="1948200" cy="2088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355" name="Google Shape;355;p37"/>
          <p:cNvSpPr txBox="1">
            <a:spLocks noGrp="1"/>
          </p:cNvSpPr>
          <p:nvPr>
            <p:ph type="subTitle" idx="6"/>
          </p:nvPr>
        </p:nvSpPr>
        <p:spPr>
          <a:xfrm>
            <a:off x="2559600" y="1953300"/>
            <a:ext cx="1948200" cy="2088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356" name="Google Shape;356;p37"/>
          <p:cNvSpPr txBox="1">
            <a:spLocks noGrp="1"/>
          </p:cNvSpPr>
          <p:nvPr>
            <p:ph type="subTitle" idx="7"/>
          </p:nvPr>
        </p:nvSpPr>
        <p:spPr>
          <a:xfrm>
            <a:off x="4617000" y="1953300"/>
            <a:ext cx="1948200" cy="2088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357" name="Google Shape;357;p37"/>
          <p:cNvSpPr txBox="1">
            <a:spLocks noGrp="1"/>
          </p:cNvSpPr>
          <p:nvPr>
            <p:ph type="subTitle" idx="8"/>
          </p:nvPr>
        </p:nvSpPr>
        <p:spPr>
          <a:xfrm>
            <a:off x="6750600" y="1953300"/>
            <a:ext cx="1948200" cy="2088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Diseño personalizado 17">
  <p:cSld name="CUSTOM_16">
    <p:spTree>
      <p:nvGrpSpPr>
        <p:cNvPr id="1" name="Shape 358"/>
        <p:cNvGrpSpPr/>
        <p:nvPr/>
      </p:nvGrpSpPr>
      <p:grpSpPr>
        <a:xfrm>
          <a:off x="0" y="0"/>
          <a:ext cx="0" cy="0"/>
          <a:chOff x="0" y="0"/>
          <a:chExt cx="0" cy="0"/>
        </a:xfrm>
      </p:grpSpPr>
      <p:sp>
        <p:nvSpPr>
          <p:cNvPr id="359" name="Google Shape;359;p38"/>
          <p:cNvSpPr/>
          <p:nvPr/>
        </p:nvSpPr>
        <p:spPr>
          <a:xfrm>
            <a:off x="5632317" y="1189775"/>
            <a:ext cx="3305700" cy="669000"/>
          </a:xfrm>
          <a:prstGeom prst="chevron">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latin typeface="Roboto"/>
              <a:ea typeface="Roboto"/>
              <a:cs typeface="Roboto"/>
              <a:sym typeface="Roboto"/>
            </a:endParaRPr>
          </a:p>
        </p:txBody>
      </p:sp>
      <p:sp>
        <p:nvSpPr>
          <p:cNvPr id="360" name="Google Shape;360;p38"/>
          <p:cNvSpPr/>
          <p:nvPr/>
        </p:nvSpPr>
        <p:spPr>
          <a:xfrm>
            <a:off x="0" y="1189989"/>
            <a:ext cx="3546900" cy="669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latin typeface="Roboto"/>
              <a:ea typeface="Roboto"/>
              <a:cs typeface="Roboto"/>
              <a:sym typeface="Roboto"/>
            </a:endParaRPr>
          </a:p>
        </p:txBody>
      </p:sp>
      <p:sp>
        <p:nvSpPr>
          <p:cNvPr id="361" name="Google Shape;361;p38"/>
          <p:cNvSpPr/>
          <p:nvPr/>
        </p:nvSpPr>
        <p:spPr>
          <a:xfrm>
            <a:off x="2944204" y="1189775"/>
            <a:ext cx="3305700" cy="669000"/>
          </a:xfrm>
          <a:prstGeom prst="chevron">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latin typeface="Roboto"/>
              <a:ea typeface="Roboto"/>
              <a:cs typeface="Roboto"/>
              <a:sym typeface="Roboto"/>
            </a:endParaRPr>
          </a:p>
        </p:txBody>
      </p:sp>
      <p:sp>
        <p:nvSpPr>
          <p:cNvPr id="362" name="Google Shape;362;p38"/>
          <p:cNvSpPr txBox="1">
            <a:spLocks noGrp="1"/>
          </p:cNvSpPr>
          <p:nvPr>
            <p:ph type="subTitle" idx="1"/>
          </p:nvPr>
        </p:nvSpPr>
        <p:spPr>
          <a:xfrm>
            <a:off x="121200" y="1232875"/>
            <a:ext cx="2658300" cy="57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i="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363" name="Google Shape;363;p38"/>
          <p:cNvSpPr txBox="1">
            <a:spLocks noGrp="1"/>
          </p:cNvSpPr>
          <p:nvPr>
            <p:ph type="subTitle" idx="2"/>
          </p:nvPr>
        </p:nvSpPr>
        <p:spPr>
          <a:xfrm>
            <a:off x="3321600" y="1232875"/>
            <a:ext cx="2658300" cy="57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i="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364" name="Google Shape;364;p38"/>
          <p:cNvSpPr txBox="1">
            <a:spLocks noGrp="1"/>
          </p:cNvSpPr>
          <p:nvPr>
            <p:ph type="subTitle" idx="3"/>
          </p:nvPr>
        </p:nvSpPr>
        <p:spPr>
          <a:xfrm>
            <a:off x="6217200" y="1232875"/>
            <a:ext cx="2658300" cy="57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i="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365" name="Google Shape;365;p38"/>
          <p:cNvSpPr txBox="1">
            <a:spLocks noGrp="1"/>
          </p:cNvSpPr>
          <p:nvPr>
            <p:ph type="subTitle" idx="4"/>
          </p:nvPr>
        </p:nvSpPr>
        <p:spPr>
          <a:xfrm>
            <a:off x="121200" y="1994875"/>
            <a:ext cx="2658300" cy="20451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366" name="Google Shape;366;p38"/>
          <p:cNvSpPr txBox="1">
            <a:spLocks noGrp="1"/>
          </p:cNvSpPr>
          <p:nvPr>
            <p:ph type="subTitle" idx="5"/>
          </p:nvPr>
        </p:nvSpPr>
        <p:spPr>
          <a:xfrm>
            <a:off x="3321600" y="1994875"/>
            <a:ext cx="2658300" cy="20451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367" name="Google Shape;367;p38"/>
          <p:cNvSpPr txBox="1">
            <a:spLocks noGrp="1"/>
          </p:cNvSpPr>
          <p:nvPr>
            <p:ph type="subTitle" idx="6"/>
          </p:nvPr>
        </p:nvSpPr>
        <p:spPr>
          <a:xfrm>
            <a:off x="6217200" y="1994875"/>
            <a:ext cx="2658300" cy="20451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Diseño personalizado 18">
  <p:cSld name="CUSTOM_17">
    <p:spTree>
      <p:nvGrpSpPr>
        <p:cNvPr id="1" name="Shape 368"/>
        <p:cNvGrpSpPr/>
        <p:nvPr/>
      </p:nvGrpSpPr>
      <p:grpSpPr>
        <a:xfrm>
          <a:off x="0" y="0"/>
          <a:ext cx="0" cy="0"/>
          <a:chOff x="0" y="0"/>
          <a:chExt cx="0" cy="0"/>
        </a:xfrm>
      </p:grpSpPr>
      <p:sp>
        <p:nvSpPr>
          <p:cNvPr id="369" name="Google Shape;369;p39"/>
          <p:cNvSpPr/>
          <p:nvPr/>
        </p:nvSpPr>
        <p:spPr>
          <a:xfrm>
            <a:off x="1662920" y="1642135"/>
            <a:ext cx="353400" cy="36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9"/>
          <p:cNvSpPr/>
          <p:nvPr/>
        </p:nvSpPr>
        <p:spPr>
          <a:xfrm>
            <a:off x="877947" y="1338910"/>
            <a:ext cx="594300" cy="594300"/>
          </a:xfrm>
          <a:prstGeom prst="ellipse">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9"/>
          <p:cNvSpPr/>
          <p:nvPr/>
        </p:nvSpPr>
        <p:spPr>
          <a:xfrm>
            <a:off x="2206990" y="1338910"/>
            <a:ext cx="594300" cy="594300"/>
          </a:xfrm>
          <a:prstGeom prst="ellipse">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9"/>
          <p:cNvSpPr/>
          <p:nvPr/>
        </p:nvSpPr>
        <p:spPr>
          <a:xfrm>
            <a:off x="3560827" y="1338910"/>
            <a:ext cx="594300" cy="594300"/>
          </a:xfrm>
          <a:prstGeom prst="ellipse">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9"/>
          <p:cNvSpPr/>
          <p:nvPr/>
        </p:nvSpPr>
        <p:spPr>
          <a:xfrm>
            <a:off x="4915703" y="1338910"/>
            <a:ext cx="594300" cy="594300"/>
          </a:xfrm>
          <a:prstGeom prst="ellipse">
            <a:avLst/>
          </a:pr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9"/>
          <p:cNvSpPr/>
          <p:nvPr/>
        </p:nvSpPr>
        <p:spPr>
          <a:xfrm>
            <a:off x="6270606" y="1338910"/>
            <a:ext cx="594300" cy="594300"/>
          </a:xfrm>
          <a:prstGeom prst="ellipse">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9"/>
          <p:cNvSpPr/>
          <p:nvPr/>
        </p:nvSpPr>
        <p:spPr>
          <a:xfrm>
            <a:off x="7647018" y="1338910"/>
            <a:ext cx="594300" cy="594300"/>
          </a:xfrm>
          <a:prstGeom prst="ellipse">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9"/>
          <p:cNvSpPr/>
          <p:nvPr/>
        </p:nvSpPr>
        <p:spPr>
          <a:xfrm>
            <a:off x="3004357" y="1642135"/>
            <a:ext cx="353400" cy="36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9"/>
          <p:cNvSpPr/>
          <p:nvPr/>
        </p:nvSpPr>
        <p:spPr>
          <a:xfrm>
            <a:off x="4358720" y="1642135"/>
            <a:ext cx="353400" cy="36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9"/>
          <p:cNvSpPr/>
          <p:nvPr/>
        </p:nvSpPr>
        <p:spPr>
          <a:xfrm>
            <a:off x="5713595" y="1642135"/>
            <a:ext cx="353400" cy="36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9"/>
          <p:cNvSpPr/>
          <p:nvPr/>
        </p:nvSpPr>
        <p:spPr>
          <a:xfrm>
            <a:off x="7079257" y="1642135"/>
            <a:ext cx="353400" cy="36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9"/>
          <p:cNvSpPr txBox="1">
            <a:spLocks noGrp="1"/>
          </p:cNvSpPr>
          <p:nvPr>
            <p:ph type="subTitle" idx="1"/>
          </p:nvPr>
        </p:nvSpPr>
        <p:spPr>
          <a:xfrm>
            <a:off x="554150" y="1994875"/>
            <a:ext cx="1272900" cy="2045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381" name="Google Shape;381;p39"/>
          <p:cNvSpPr txBox="1">
            <a:spLocks noGrp="1"/>
          </p:cNvSpPr>
          <p:nvPr>
            <p:ph type="subTitle" idx="2"/>
          </p:nvPr>
        </p:nvSpPr>
        <p:spPr>
          <a:xfrm>
            <a:off x="1849550" y="1994875"/>
            <a:ext cx="1272900" cy="2045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382" name="Google Shape;382;p39"/>
          <p:cNvSpPr txBox="1">
            <a:spLocks noGrp="1"/>
          </p:cNvSpPr>
          <p:nvPr>
            <p:ph type="subTitle" idx="3"/>
          </p:nvPr>
        </p:nvSpPr>
        <p:spPr>
          <a:xfrm>
            <a:off x="3221150" y="1994875"/>
            <a:ext cx="1272900" cy="2045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383" name="Google Shape;383;p39"/>
          <p:cNvSpPr txBox="1">
            <a:spLocks noGrp="1"/>
          </p:cNvSpPr>
          <p:nvPr>
            <p:ph type="subTitle" idx="4"/>
          </p:nvPr>
        </p:nvSpPr>
        <p:spPr>
          <a:xfrm>
            <a:off x="4592750" y="1994875"/>
            <a:ext cx="1272900" cy="2045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384" name="Google Shape;384;p39"/>
          <p:cNvSpPr txBox="1">
            <a:spLocks noGrp="1"/>
          </p:cNvSpPr>
          <p:nvPr>
            <p:ph type="subTitle" idx="5"/>
          </p:nvPr>
        </p:nvSpPr>
        <p:spPr>
          <a:xfrm>
            <a:off x="5888150" y="1994875"/>
            <a:ext cx="1272900" cy="2045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385" name="Google Shape;385;p39"/>
          <p:cNvSpPr txBox="1">
            <a:spLocks noGrp="1"/>
          </p:cNvSpPr>
          <p:nvPr>
            <p:ph type="subTitle" idx="6"/>
          </p:nvPr>
        </p:nvSpPr>
        <p:spPr>
          <a:xfrm>
            <a:off x="7335950" y="1994875"/>
            <a:ext cx="1272900" cy="2045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Diseño personalizado 19">
  <p:cSld name="CUSTOM_18">
    <p:spTree>
      <p:nvGrpSpPr>
        <p:cNvPr id="1" name="Shape 386"/>
        <p:cNvGrpSpPr/>
        <p:nvPr/>
      </p:nvGrpSpPr>
      <p:grpSpPr>
        <a:xfrm>
          <a:off x="0" y="0"/>
          <a:ext cx="0" cy="0"/>
          <a:chOff x="0" y="0"/>
          <a:chExt cx="0" cy="0"/>
        </a:xfrm>
      </p:grpSpPr>
      <p:sp>
        <p:nvSpPr>
          <p:cNvPr id="387" name="Google Shape;387;p40"/>
          <p:cNvSpPr/>
          <p:nvPr/>
        </p:nvSpPr>
        <p:spPr>
          <a:xfrm>
            <a:off x="1723913" y="1641813"/>
            <a:ext cx="594300" cy="36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40"/>
          <p:cNvSpPr/>
          <p:nvPr/>
        </p:nvSpPr>
        <p:spPr>
          <a:xfrm>
            <a:off x="861672" y="1350850"/>
            <a:ext cx="594300" cy="594300"/>
          </a:xfrm>
          <a:prstGeom prst="ellipse">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0"/>
          <p:cNvSpPr/>
          <p:nvPr/>
        </p:nvSpPr>
        <p:spPr>
          <a:xfrm>
            <a:off x="2586168" y="1350850"/>
            <a:ext cx="594300" cy="594300"/>
          </a:xfrm>
          <a:prstGeom prst="ellipse">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0"/>
          <p:cNvSpPr/>
          <p:nvPr/>
        </p:nvSpPr>
        <p:spPr>
          <a:xfrm>
            <a:off x="4290102" y="1350850"/>
            <a:ext cx="594300" cy="594300"/>
          </a:xfrm>
          <a:prstGeom prst="ellipse">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0"/>
          <p:cNvSpPr/>
          <p:nvPr/>
        </p:nvSpPr>
        <p:spPr>
          <a:xfrm>
            <a:off x="5999340" y="1350850"/>
            <a:ext cx="594300" cy="594300"/>
          </a:xfrm>
          <a:prstGeom prst="ellipse">
            <a:avLst/>
          </a:pr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0"/>
          <p:cNvSpPr/>
          <p:nvPr/>
        </p:nvSpPr>
        <p:spPr>
          <a:xfrm>
            <a:off x="7708593" y="1350850"/>
            <a:ext cx="594300" cy="594300"/>
          </a:xfrm>
          <a:prstGeom prst="ellipse">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0"/>
          <p:cNvSpPr/>
          <p:nvPr/>
        </p:nvSpPr>
        <p:spPr>
          <a:xfrm>
            <a:off x="3438138" y="1641813"/>
            <a:ext cx="594300" cy="36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0"/>
          <p:cNvSpPr/>
          <p:nvPr/>
        </p:nvSpPr>
        <p:spPr>
          <a:xfrm>
            <a:off x="5184088" y="1641813"/>
            <a:ext cx="594300" cy="36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0"/>
          <p:cNvSpPr/>
          <p:nvPr/>
        </p:nvSpPr>
        <p:spPr>
          <a:xfrm>
            <a:off x="6853963" y="1641813"/>
            <a:ext cx="594300" cy="36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0"/>
          <p:cNvSpPr txBox="1">
            <a:spLocks noGrp="1"/>
          </p:cNvSpPr>
          <p:nvPr>
            <p:ph type="subTitle" idx="1"/>
          </p:nvPr>
        </p:nvSpPr>
        <p:spPr>
          <a:xfrm>
            <a:off x="522375" y="2038200"/>
            <a:ext cx="1272900" cy="2045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397" name="Google Shape;397;p40"/>
          <p:cNvSpPr txBox="1">
            <a:spLocks noGrp="1"/>
          </p:cNvSpPr>
          <p:nvPr>
            <p:ph type="subTitle" idx="2"/>
          </p:nvPr>
        </p:nvSpPr>
        <p:spPr>
          <a:xfrm>
            <a:off x="2246875" y="2038200"/>
            <a:ext cx="1272900" cy="2045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398" name="Google Shape;398;p40"/>
          <p:cNvSpPr txBox="1">
            <a:spLocks noGrp="1"/>
          </p:cNvSpPr>
          <p:nvPr>
            <p:ph type="subTitle" idx="3"/>
          </p:nvPr>
        </p:nvSpPr>
        <p:spPr>
          <a:xfrm>
            <a:off x="3935550" y="2038200"/>
            <a:ext cx="1272900" cy="2045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399" name="Google Shape;399;p40"/>
          <p:cNvSpPr txBox="1">
            <a:spLocks noGrp="1"/>
          </p:cNvSpPr>
          <p:nvPr>
            <p:ph type="subTitle" idx="4"/>
          </p:nvPr>
        </p:nvSpPr>
        <p:spPr>
          <a:xfrm>
            <a:off x="5660050" y="2038200"/>
            <a:ext cx="1272900" cy="2045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400" name="Google Shape;400;p40"/>
          <p:cNvSpPr txBox="1">
            <a:spLocks noGrp="1"/>
          </p:cNvSpPr>
          <p:nvPr>
            <p:ph type="subTitle" idx="5"/>
          </p:nvPr>
        </p:nvSpPr>
        <p:spPr>
          <a:xfrm>
            <a:off x="7348725" y="2038200"/>
            <a:ext cx="1272900" cy="2045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iseño personalizado 3 1">
  <p:cSld name="CUSTOM_2_1">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311700" y="2285400"/>
            <a:ext cx="8520600" cy="5727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accent2"/>
              </a:buClr>
              <a:buSzPts val="3400"/>
              <a:buFont typeface="Roboto"/>
              <a:buNone/>
              <a:defRPr sz="3400" b="1">
                <a:solidFill>
                  <a:schemeClr val="accent2"/>
                </a:solidFill>
                <a:latin typeface="Roboto"/>
                <a:ea typeface="Roboto"/>
                <a:cs typeface="Roboto"/>
                <a:sym typeface="Roboto"/>
              </a:defRPr>
            </a:lvl1pPr>
            <a:lvl2pPr lvl="1"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2pPr>
            <a:lvl3pPr lvl="2"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3pPr>
            <a:lvl4pPr lvl="3"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4pPr>
            <a:lvl5pPr lvl="4"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5pPr>
            <a:lvl6pPr lvl="5"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6pPr>
            <a:lvl7pPr lvl="6"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7pPr>
            <a:lvl8pPr lvl="7"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8pPr>
            <a:lvl9pPr lvl="8"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Diseño personalizado 20">
  <p:cSld name="CUSTOM_19">
    <p:spTree>
      <p:nvGrpSpPr>
        <p:cNvPr id="1" name="Shape 401"/>
        <p:cNvGrpSpPr/>
        <p:nvPr/>
      </p:nvGrpSpPr>
      <p:grpSpPr>
        <a:xfrm>
          <a:off x="0" y="0"/>
          <a:ext cx="0" cy="0"/>
          <a:chOff x="0" y="0"/>
          <a:chExt cx="0" cy="0"/>
        </a:xfrm>
      </p:grpSpPr>
      <p:sp>
        <p:nvSpPr>
          <p:cNvPr id="402" name="Google Shape;402;p41"/>
          <p:cNvSpPr/>
          <p:nvPr/>
        </p:nvSpPr>
        <p:spPr>
          <a:xfrm>
            <a:off x="2164963" y="1638513"/>
            <a:ext cx="594300" cy="36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1"/>
          <p:cNvSpPr/>
          <p:nvPr/>
        </p:nvSpPr>
        <p:spPr>
          <a:xfrm>
            <a:off x="1151886" y="1347550"/>
            <a:ext cx="594300" cy="594300"/>
          </a:xfrm>
          <a:prstGeom prst="ellipse">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1"/>
          <p:cNvSpPr/>
          <p:nvPr/>
        </p:nvSpPr>
        <p:spPr>
          <a:xfrm>
            <a:off x="3256823" y="1347550"/>
            <a:ext cx="594300" cy="594300"/>
          </a:xfrm>
          <a:prstGeom prst="ellipse">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1"/>
          <p:cNvSpPr/>
          <p:nvPr/>
        </p:nvSpPr>
        <p:spPr>
          <a:xfrm>
            <a:off x="5338808" y="1347550"/>
            <a:ext cx="594300" cy="594300"/>
          </a:xfrm>
          <a:prstGeom prst="ellipse">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1"/>
          <p:cNvSpPr/>
          <p:nvPr/>
        </p:nvSpPr>
        <p:spPr>
          <a:xfrm>
            <a:off x="7420786" y="1347550"/>
            <a:ext cx="594300" cy="594300"/>
          </a:xfrm>
          <a:prstGeom prst="ellipse">
            <a:avLst/>
          </a:pr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1"/>
          <p:cNvSpPr/>
          <p:nvPr/>
        </p:nvSpPr>
        <p:spPr>
          <a:xfrm>
            <a:off x="4337175" y="1638513"/>
            <a:ext cx="594300" cy="36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1"/>
          <p:cNvSpPr/>
          <p:nvPr/>
        </p:nvSpPr>
        <p:spPr>
          <a:xfrm>
            <a:off x="6419150" y="1638513"/>
            <a:ext cx="594300" cy="36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1"/>
          <p:cNvSpPr txBox="1">
            <a:spLocks noGrp="1"/>
          </p:cNvSpPr>
          <p:nvPr>
            <p:ph type="subTitle" idx="1"/>
          </p:nvPr>
        </p:nvSpPr>
        <p:spPr>
          <a:xfrm>
            <a:off x="827175" y="2038200"/>
            <a:ext cx="1272900" cy="2045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410" name="Google Shape;410;p41"/>
          <p:cNvSpPr txBox="1">
            <a:spLocks noGrp="1"/>
          </p:cNvSpPr>
          <p:nvPr>
            <p:ph type="subTitle" idx="2"/>
          </p:nvPr>
        </p:nvSpPr>
        <p:spPr>
          <a:xfrm>
            <a:off x="2884575" y="2038200"/>
            <a:ext cx="1272900" cy="2045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411" name="Google Shape;411;p41"/>
          <p:cNvSpPr txBox="1">
            <a:spLocks noGrp="1"/>
          </p:cNvSpPr>
          <p:nvPr>
            <p:ph type="subTitle" idx="3"/>
          </p:nvPr>
        </p:nvSpPr>
        <p:spPr>
          <a:xfrm>
            <a:off x="5018175" y="2038200"/>
            <a:ext cx="1272900" cy="2045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412" name="Google Shape;412;p41"/>
          <p:cNvSpPr txBox="1">
            <a:spLocks noGrp="1"/>
          </p:cNvSpPr>
          <p:nvPr>
            <p:ph type="subTitle" idx="4"/>
          </p:nvPr>
        </p:nvSpPr>
        <p:spPr>
          <a:xfrm>
            <a:off x="7075575" y="2038200"/>
            <a:ext cx="1272900" cy="2045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Diseño personalizado 21">
  <p:cSld name="CUSTOM_20">
    <p:spTree>
      <p:nvGrpSpPr>
        <p:cNvPr id="1" name="Shape 413"/>
        <p:cNvGrpSpPr/>
        <p:nvPr/>
      </p:nvGrpSpPr>
      <p:grpSpPr>
        <a:xfrm>
          <a:off x="0" y="0"/>
          <a:ext cx="0" cy="0"/>
          <a:chOff x="0" y="0"/>
          <a:chExt cx="0" cy="0"/>
        </a:xfrm>
      </p:grpSpPr>
      <p:grpSp>
        <p:nvGrpSpPr>
          <p:cNvPr id="414" name="Google Shape;414;p42"/>
          <p:cNvGrpSpPr/>
          <p:nvPr/>
        </p:nvGrpSpPr>
        <p:grpSpPr>
          <a:xfrm>
            <a:off x="6254516" y="1318143"/>
            <a:ext cx="2460300" cy="2460300"/>
            <a:chOff x="6254516" y="1318143"/>
            <a:chExt cx="2460300" cy="2460300"/>
          </a:xfrm>
        </p:grpSpPr>
        <p:sp>
          <p:nvSpPr>
            <p:cNvPr id="415" name="Google Shape;415;p42"/>
            <p:cNvSpPr/>
            <p:nvPr/>
          </p:nvSpPr>
          <p:spPr>
            <a:xfrm rot="2700000">
              <a:off x="7239866" y="1053398"/>
              <a:ext cx="489601" cy="298978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2"/>
            <p:cNvSpPr/>
            <p:nvPr/>
          </p:nvSpPr>
          <p:spPr>
            <a:xfrm>
              <a:off x="6443962" y="3255512"/>
              <a:ext cx="326100" cy="326100"/>
            </a:xfrm>
            <a:prstGeom prst="ellipse">
              <a:avLst/>
            </a:prstGeom>
            <a:solidFill>
              <a:schemeClr val="dk2"/>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900" b="1">
                <a:solidFill>
                  <a:srgbClr val="307BF3"/>
                </a:solidFill>
                <a:latin typeface="Roboto"/>
                <a:ea typeface="Roboto"/>
                <a:cs typeface="Roboto"/>
                <a:sym typeface="Roboto"/>
              </a:endParaRPr>
            </a:p>
          </p:txBody>
        </p:sp>
      </p:grpSp>
      <p:grpSp>
        <p:nvGrpSpPr>
          <p:cNvPr id="417" name="Google Shape;417;p42"/>
          <p:cNvGrpSpPr/>
          <p:nvPr/>
        </p:nvGrpSpPr>
        <p:grpSpPr>
          <a:xfrm>
            <a:off x="4761418" y="1318143"/>
            <a:ext cx="2460300" cy="2460300"/>
            <a:chOff x="4761418" y="1318143"/>
            <a:chExt cx="2460300" cy="2460300"/>
          </a:xfrm>
        </p:grpSpPr>
        <p:sp>
          <p:nvSpPr>
            <p:cNvPr id="418" name="Google Shape;418;p42"/>
            <p:cNvSpPr/>
            <p:nvPr/>
          </p:nvSpPr>
          <p:spPr>
            <a:xfrm rot="2700000">
              <a:off x="5746767" y="1053398"/>
              <a:ext cx="489601" cy="2989789"/>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2"/>
            <p:cNvSpPr/>
            <p:nvPr/>
          </p:nvSpPr>
          <p:spPr>
            <a:xfrm>
              <a:off x="4950863" y="3255512"/>
              <a:ext cx="326100" cy="326100"/>
            </a:xfrm>
            <a:prstGeom prst="ellipse">
              <a:avLst/>
            </a:prstGeom>
            <a:solidFill>
              <a:schemeClr val="accent4"/>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900" b="1">
                <a:solidFill>
                  <a:srgbClr val="0E65F0"/>
                </a:solidFill>
                <a:latin typeface="Roboto"/>
                <a:ea typeface="Roboto"/>
                <a:cs typeface="Roboto"/>
                <a:sym typeface="Roboto"/>
              </a:endParaRPr>
            </a:p>
          </p:txBody>
        </p:sp>
      </p:grpSp>
      <p:grpSp>
        <p:nvGrpSpPr>
          <p:cNvPr id="420" name="Google Shape;420;p42"/>
          <p:cNvGrpSpPr/>
          <p:nvPr/>
        </p:nvGrpSpPr>
        <p:grpSpPr>
          <a:xfrm>
            <a:off x="3269751" y="1318143"/>
            <a:ext cx="2460300" cy="2460300"/>
            <a:chOff x="3269751" y="1318143"/>
            <a:chExt cx="2460300" cy="2460300"/>
          </a:xfrm>
        </p:grpSpPr>
        <p:sp>
          <p:nvSpPr>
            <p:cNvPr id="421" name="Google Shape;421;p42"/>
            <p:cNvSpPr/>
            <p:nvPr/>
          </p:nvSpPr>
          <p:spPr>
            <a:xfrm rot="2700000">
              <a:off x="4255100" y="1053398"/>
              <a:ext cx="489601" cy="2989789"/>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2"/>
            <p:cNvSpPr/>
            <p:nvPr/>
          </p:nvSpPr>
          <p:spPr>
            <a:xfrm>
              <a:off x="3459197" y="3255512"/>
              <a:ext cx="326100" cy="326100"/>
            </a:xfrm>
            <a:prstGeom prst="ellipse">
              <a:avLst/>
            </a:prstGeom>
            <a:solidFill>
              <a:schemeClr val="accent3"/>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900" b="1">
                <a:solidFill>
                  <a:srgbClr val="0D5DDF"/>
                </a:solidFill>
                <a:latin typeface="Roboto"/>
                <a:ea typeface="Roboto"/>
                <a:cs typeface="Roboto"/>
                <a:sym typeface="Roboto"/>
              </a:endParaRPr>
            </a:p>
          </p:txBody>
        </p:sp>
      </p:grpSp>
      <p:grpSp>
        <p:nvGrpSpPr>
          <p:cNvPr id="423" name="Google Shape;423;p42"/>
          <p:cNvGrpSpPr/>
          <p:nvPr/>
        </p:nvGrpSpPr>
        <p:grpSpPr>
          <a:xfrm>
            <a:off x="1776626" y="1318143"/>
            <a:ext cx="2460300" cy="2460300"/>
            <a:chOff x="1776626" y="1318143"/>
            <a:chExt cx="2460300" cy="2460300"/>
          </a:xfrm>
        </p:grpSpPr>
        <p:sp>
          <p:nvSpPr>
            <p:cNvPr id="424" name="Google Shape;424;p42"/>
            <p:cNvSpPr/>
            <p:nvPr/>
          </p:nvSpPr>
          <p:spPr>
            <a:xfrm rot="2700000">
              <a:off x="2761975" y="1053398"/>
              <a:ext cx="489601" cy="2989789"/>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2"/>
            <p:cNvSpPr/>
            <p:nvPr/>
          </p:nvSpPr>
          <p:spPr>
            <a:xfrm>
              <a:off x="1966072" y="3255512"/>
              <a:ext cx="326100" cy="326100"/>
            </a:xfrm>
            <a:prstGeom prst="ellipse">
              <a:avLst/>
            </a:prstGeom>
            <a:solidFill>
              <a:schemeClr val="accent2"/>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900" b="1">
                <a:solidFill>
                  <a:srgbClr val="0C58D3"/>
                </a:solidFill>
                <a:latin typeface="Roboto"/>
                <a:ea typeface="Roboto"/>
                <a:cs typeface="Roboto"/>
                <a:sym typeface="Roboto"/>
              </a:endParaRPr>
            </a:p>
          </p:txBody>
        </p:sp>
      </p:grpSp>
      <p:grpSp>
        <p:nvGrpSpPr>
          <p:cNvPr id="426" name="Google Shape;426;p42"/>
          <p:cNvGrpSpPr/>
          <p:nvPr/>
        </p:nvGrpSpPr>
        <p:grpSpPr>
          <a:xfrm>
            <a:off x="284959" y="1318143"/>
            <a:ext cx="2460300" cy="2460300"/>
            <a:chOff x="284959" y="1318143"/>
            <a:chExt cx="2460300" cy="2460300"/>
          </a:xfrm>
        </p:grpSpPr>
        <p:sp>
          <p:nvSpPr>
            <p:cNvPr id="427" name="Google Shape;427;p42"/>
            <p:cNvSpPr/>
            <p:nvPr/>
          </p:nvSpPr>
          <p:spPr>
            <a:xfrm rot="2700000">
              <a:off x="1270309" y="1053398"/>
              <a:ext cx="489601" cy="2989789"/>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2"/>
            <p:cNvSpPr/>
            <p:nvPr/>
          </p:nvSpPr>
          <p:spPr>
            <a:xfrm>
              <a:off x="472955" y="3255512"/>
              <a:ext cx="326100" cy="326100"/>
            </a:xfrm>
            <a:prstGeom prst="ellipse">
              <a:avLst/>
            </a:prstGeom>
            <a:solidFill>
              <a:schemeClr val="accent1"/>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900" b="1">
                <a:solidFill>
                  <a:srgbClr val="0944A1"/>
                </a:solidFill>
                <a:latin typeface="Roboto"/>
                <a:ea typeface="Roboto"/>
                <a:cs typeface="Roboto"/>
                <a:sym typeface="Roboto"/>
              </a:endParaRPr>
            </a:p>
          </p:txBody>
        </p:sp>
      </p:grpSp>
      <p:sp>
        <p:nvSpPr>
          <p:cNvPr id="429" name="Google Shape;429;p42"/>
          <p:cNvSpPr txBox="1">
            <a:spLocks noGrp="1"/>
          </p:cNvSpPr>
          <p:nvPr>
            <p:ph type="subTitle" idx="1"/>
          </p:nvPr>
        </p:nvSpPr>
        <p:spPr>
          <a:xfrm rot="-2700000">
            <a:off x="599092" y="2594517"/>
            <a:ext cx="2657166" cy="650821"/>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430" name="Google Shape;430;p42"/>
          <p:cNvSpPr txBox="1">
            <a:spLocks noGrp="1"/>
          </p:cNvSpPr>
          <p:nvPr>
            <p:ph type="subTitle" idx="2"/>
          </p:nvPr>
        </p:nvSpPr>
        <p:spPr>
          <a:xfrm rot="-2700000">
            <a:off x="2123092" y="2594517"/>
            <a:ext cx="2657166" cy="650821"/>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431" name="Google Shape;431;p42"/>
          <p:cNvSpPr txBox="1">
            <a:spLocks noGrp="1"/>
          </p:cNvSpPr>
          <p:nvPr>
            <p:ph type="subTitle" idx="3"/>
          </p:nvPr>
        </p:nvSpPr>
        <p:spPr>
          <a:xfrm rot="-2700000">
            <a:off x="3570892" y="2594517"/>
            <a:ext cx="2657166" cy="650821"/>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432" name="Google Shape;432;p42"/>
          <p:cNvSpPr txBox="1">
            <a:spLocks noGrp="1"/>
          </p:cNvSpPr>
          <p:nvPr>
            <p:ph type="subTitle" idx="4"/>
          </p:nvPr>
        </p:nvSpPr>
        <p:spPr>
          <a:xfrm rot="-2700000">
            <a:off x="5094892" y="2594517"/>
            <a:ext cx="2657166" cy="650821"/>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433" name="Google Shape;433;p42"/>
          <p:cNvSpPr txBox="1">
            <a:spLocks noGrp="1"/>
          </p:cNvSpPr>
          <p:nvPr>
            <p:ph type="subTitle" idx="5"/>
          </p:nvPr>
        </p:nvSpPr>
        <p:spPr>
          <a:xfrm rot="-2700000">
            <a:off x="6542692" y="2594517"/>
            <a:ext cx="2657166" cy="650821"/>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434" name="Google Shape;434;p42"/>
          <p:cNvSpPr txBox="1">
            <a:spLocks noGrp="1"/>
          </p:cNvSpPr>
          <p:nvPr>
            <p:ph type="subTitle" idx="6"/>
          </p:nvPr>
        </p:nvSpPr>
        <p:spPr>
          <a:xfrm rot="-2700000">
            <a:off x="499674" y="2216425"/>
            <a:ext cx="2234599" cy="465418"/>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1200"/>
              <a:buNone/>
              <a:defRPr sz="1200" b="1" i="1">
                <a:solidFill>
                  <a:schemeClr val="lt2"/>
                </a:solidFill>
              </a:defRPr>
            </a:lvl1pPr>
            <a:lvl2pPr lvl="1" rtl="0">
              <a:spcBef>
                <a:spcPts val="0"/>
              </a:spcBef>
              <a:spcAft>
                <a:spcPts val="0"/>
              </a:spcAft>
              <a:buClr>
                <a:schemeClr val="lt2"/>
              </a:buClr>
              <a:buSzPts val="1200"/>
              <a:buNone/>
              <a:defRPr sz="1200" b="1">
                <a:solidFill>
                  <a:schemeClr val="lt2"/>
                </a:solidFill>
              </a:defRPr>
            </a:lvl2pPr>
            <a:lvl3pPr lvl="2" rtl="0">
              <a:spcBef>
                <a:spcPts val="0"/>
              </a:spcBef>
              <a:spcAft>
                <a:spcPts val="0"/>
              </a:spcAft>
              <a:buClr>
                <a:schemeClr val="lt2"/>
              </a:buClr>
              <a:buSzPts val="1200"/>
              <a:buNone/>
              <a:defRPr sz="1200" b="1">
                <a:solidFill>
                  <a:schemeClr val="lt2"/>
                </a:solidFill>
              </a:defRPr>
            </a:lvl3pPr>
            <a:lvl4pPr lvl="3" rtl="0">
              <a:spcBef>
                <a:spcPts val="0"/>
              </a:spcBef>
              <a:spcAft>
                <a:spcPts val="0"/>
              </a:spcAft>
              <a:buClr>
                <a:schemeClr val="lt2"/>
              </a:buClr>
              <a:buSzPts val="1200"/>
              <a:buNone/>
              <a:defRPr sz="1200" b="1">
                <a:solidFill>
                  <a:schemeClr val="lt2"/>
                </a:solidFill>
              </a:defRPr>
            </a:lvl4pPr>
            <a:lvl5pPr lvl="4" rtl="0">
              <a:spcBef>
                <a:spcPts val="0"/>
              </a:spcBef>
              <a:spcAft>
                <a:spcPts val="0"/>
              </a:spcAft>
              <a:buClr>
                <a:schemeClr val="lt2"/>
              </a:buClr>
              <a:buSzPts val="1200"/>
              <a:buNone/>
              <a:defRPr sz="1200" b="1">
                <a:solidFill>
                  <a:schemeClr val="lt2"/>
                </a:solidFill>
              </a:defRPr>
            </a:lvl5pPr>
            <a:lvl6pPr lvl="5" rtl="0">
              <a:spcBef>
                <a:spcPts val="0"/>
              </a:spcBef>
              <a:spcAft>
                <a:spcPts val="0"/>
              </a:spcAft>
              <a:buClr>
                <a:schemeClr val="lt2"/>
              </a:buClr>
              <a:buSzPts val="1200"/>
              <a:buNone/>
              <a:defRPr sz="1200" b="1">
                <a:solidFill>
                  <a:schemeClr val="lt2"/>
                </a:solidFill>
              </a:defRPr>
            </a:lvl6pPr>
            <a:lvl7pPr lvl="6" rtl="0">
              <a:spcBef>
                <a:spcPts val="0"/>
              </a:spcBef>
              <a:spcAft>
                <a:spcPts val="0"/>
              </a:spcAft>
              <a:buClr>
                <a:schemeClr val="lt2"/>
              </a:buClr>
              <a:buSzPts val="1200"/>
              <a:buNone/>
              <a:defRPr sz="1200" b="1">
                <a:solidFill>
                  <a:schemeClr val="lt2"/>
                </a:solidFill>
              </a:defRPr>
            </a:lvl7pPr>
            <a:lvl8pPr lvl="7" rtl="0">
              <a:spcBef>
                <a:spcPts val="0"/>
              </a:spcBef>
              <a:spcAft>
                <a:spcPts val="0"/>
              </a:spcAft>
              <a:buClr>
                <a:schemeClr val="lt2"/>
              </a:buClr>
              <a:buSzPts val="1200"/>
              <a:buNone/>
              <a:defRPr sz="1200" b="1">
                <a:solidFill>
                  <a:schemeClr val="lt2"/>
                </a:solidFill>
              </a:defRPr>
            </a:lvl8pPr>
            <a:lvl9pPr lvl="8" rtl="0">
              <a:spcBef>
                <a:spcPts val="0"/>
              </a:spcBef>
              <a:spcAft>
                <a:spcPts val="0"/>
              </a:spcAft>
              <a:buClr>
                <a:schemeClr val="lt2"/>
              </a:buClr>
              <a:buSzPts val="1200"/>
              <a:buNone/>
              <a:defRPr sz="1200" b="1">
                <a:solidFill>
                  <a:schemeClr val="lt2"/>
                </a:solidFill>
              </a:defRPr>
            </a:lvl9pPr>
          </a:lstStyle>
          <a:p>
            <a:endParaRPr/>
          </a:p>
        </p:txBody>
      </p:sp>
      <p:sp>
        <p:nvSpPr>
          <p:cNvPr id="435" name="Google Shape;435;p42"/>
          <p:cNvSpPr txBox="1">
            <a:spLocks noGrp="1"/>
          </p:cNvSpPr>
          <p:nvPr>
            <p:ph type="subTitle" idx="7"/>
          </p:nvPr>
        </p:nvSpPr>
        <p:spPr>
          <a:xfrm rot="-2700000">
            <a:off x="1947474" y="2216425"/>
            <a:ext cx="2234599" cy="465418"/>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1200"/>
              <a:buNone/>
              <a:defRPr sz="1200" b="1" i="1">
                <a:solidFill>
                  <a:schemeClr val="lt2"/>
                </a:solidFill>
              </a:defRPr>
            </a:lvl1pPr>
            <a:lvl2pPr lvl="1" rtl="0">
              <a:spcBef>
                <a:spcPts val="0"/>
              </a:spcBef>
              <a:spcAft>
                <a:spcPts val="0"/>
              </a:spcAft>
              <a:buClr>
                <a:schemeClr val="lt2"/>
              </a:buClr>
              <a:buSzPts val="1200"/>
              <a:buNone/>
              <a:defRPr sz="1200" b="1">
                <a:solidFill>
                  <a:schemeClr val="lt2"/>
                </a:solidFill>
              </a:defRPr>
            </a:lvl2pPr>
            <a:lvl3pPr lvl="2" rtl="0">
              <a:spcBef>
                <a:spcPts val="0"/>
              </a:spcBef>
              <a:spcAft>
                <a:spcPts val="0"/>
              </a:spcAft>
              <a:buClr>
                <a:schemeClr val="lt2"/>
              </a:buClr>
              <a:buSzPts val="1200"/>
              <a:buNone/>
              <a:defRPr sz="1200" b="1">
                <a:solidFill>
                  <a:schemeClr val="lt2"/>
                </a:solidFill>
              </a:defRPr>
            </a:lvl3pPr>
            <a:lvl4pPr lvl="3" rtl="0">
              <a:spcBef>
                <a:spcPts val="0"/>
              </a:spcBef>
              <a:spcAft>
                <a:spcPts val="0"/>
              </a:spcAft>
              <a:buClr>
                <a:schemeClr val="lt2"/>
              </a:buClr>
              <a:buSzPts val="1200"/>
              <a:buNone/>
              <a:defRPr sz="1200" b="1">
                <a:solidFill>
                  <a:schemeClr val="lt2"/>
                </a:solidFill>
              </a:defRPr>
            </a:lvl4pPr>
            <a:lvl5pPr lvl="4" rtl="0">
              <a:spcBef>
                <a:spcPts val="0"/>
              </a:spcBef>
              <a:spcAft>
                <a:spcPts val="0"/>
              </a:spcAft>
              <a:buClr>
                <a:schemeClr val="lt2"/>
              </a:buClr>
              <a:buSzPts val="1200"/>
              <a:buNone/>
              <a:defRPr sz="1200" b="1">
                <a:solidFill>
                  <a:schemeClr val="lt2"/>
                </a:solidFill>
              </a:defRPr>
            </a:lvl5pPr>
            <a:lvl6pPr lvl="5" rtl="0">
              <a:spcBef>
                <a:spcPts val="0"/>
              </a:spcBef>
              <a:spcAft>
                <a:spcPts val="0"/>
              </a:spcAft>
              <a:buClr>
                <a:schemeClr val="lt2"/>
              </a:buClr>
              <a:buSzPts val="1200"/>
              <a:buNone/>
              <a:defRPr sz="1200" b="1">
                <a:solidFill>
                  <a:schemeClr val="lt2"/>
                </a:solidFill>
              </a:defRPr>
            </a:lvl6pPr>
            <a:lvl7pPr lvl="6" rtl="0">
              <a:spcBef>
                <a:spcPts val="0"/>
              </a:spcBef>
              <a:spcAft>
                <a:spcPts val="0"/>
              </a:spcAft>
              <a:buClr>
                <a:schemeClr val="lt2"/>
              </a:buClr>
              <a:buSzPts val="1200"/>
              <a:buNone/>
              <a:defRPr sz="1200" b="1">
                <a:solidFill>
                  <a:schemeClr val="lt2"/>
                </a:solidFill>
              </a:defRPr>
            </a:lvl7pPr>
            <a:lvl8pPr lvl="7" rtl="0">
              <a:spcBef>
                <a:spcPts val="0"/>
              </a:spcBef>
              <a:spcAft>
                <a:spcPts val="0"/>
              </a:spcAft>
              <a:buClr>
                <a:schemeClr val="lt2"/>
              </a:buClr>
              <a:buSzPts val="1200"/>
              <a:buNone/>
              <a:defRPr sz="1200" b="1">
                <a:solidFill>
                  <a:schemeClr val="lt2"/>
                </a:solidFill>
              </a:defRPr>
            </a:lvl8pPr>
            <a:lvl9pPr lvl="8" rtl="0">
              <a:spcBef>
                <a:spcPts val="0"/>
              </a:spcBef>
              <a:spcAft>
                <a:spcPts val="0"/>
              </a:spcAft>
              <a:buClr>
                <a:schemeClr val="lt2"/>
              </a:buClr>
              <a:buSzPts val="1200"/>
              <a:buNone/>
              <a:defRPr sz="1200" b="1">
                <a:solidFill>
                  <a:schemeClr val="lt2"/>
                </a:solidFill>
              </a:defRPr>
            </a:lvl9pPr>
          </a:lstStyle>
          <a:p>
            <a:endParaRPr/>
          </a:p>
        </p:txBody>
      </p:sp>
      <p:sp>
        <p:nvSpPr>
          <p:cNvPr id="436" name="Google Shape;436;p42"/>
          <p:cNvSpPr txBox="1">
            <a:spLocks noGrp="1"/>
          </p:cNvSpPr>
          <p:nvPr>
            <p:ph type="subTitle" idx="8"/>
          </p:nvPr>
        </p:nvSpPr>
        <p:spPr>
          <a:xfrm rot="-2700000">
            <a:off x="3471474" y="2216425"/>
            <a:ext cx="2234599" cy="465418"/>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1200"/>
              <a:buNone/>
              <a:defRPr sz="1200" b="1" i="1">
                <a:solidFill>
                  <a:schemeClr val="lt2"/>
                </a:solidFill>
              </a:defRPr>
            </a:lvl1pPr>
            <a:lvl2pPr lvl="1" rtl="0">
              <a:spcBef>
                <a:spcPts val="0"/>
              </a:spcBef>
              <a:spcAft>
                <a:spcPts val="0"/>
              </a:spcAft>
              <a:buClr>
                <a:schemeClr val="lt2"/>
              </a:buClr>
              <a:buSzPts val="1200"/>
              <a:buNone/>
              <a:defRPr sz="1200" b="1">
                <a:solidFill>
                  <a:schemeClr val="lt2"/>
                </a:solidFill>
              </a:defRPr>
            </a:lvl2pPr>
            <a:lvl3pPr lvl="2" rtl="0">
              <a:spcBef>
                <a:spcPts val="0"/>
              </a:spcBef>
              <a:spcAft>
                <a:spcPts val="0"/>
              </a:spcAft>
              <a:buClr>
                <a:schemeClr val="lt2"/>
              </a:buClr>
              <a:buSzPts val="1200"/>
              <a:buNone/>
              <a:defRPr sz="1200" b="1">
                <a:solidFill>
                  <a:schemeClr val="lt2"/>
                </a:solidFill>
              </a:defRPr>
            </a:lvl3pPr>
            <a:lvl4pPr lvl="3" rtl="0">
              <a:spcBef>
                <a:spcPts val="0"/>
              </a:spcBef>
              <a:spcAft>
                <a:spcPts val="0"/>
              </a:spcAft>
              <a:buClr>
                <a:schemeClr val="lt2"/>
              </a:buClr>
              <a:buSzPts val="1200"/>
              <a:buNone/>
              <a:defRPr sz="1200" b="1">
                <a:solidFill>
                  <a:schemeClr val="lt2"/>
                </a:solidFill>
              </a:defRPr>
            </a:lvl4pPr>
            <a:lvl5pPr lvl="4" rtl="0">
              <a:spcBef>
                <a:spcPts val="0"/>
              </a:spcBef>
              <a:spcAft>
                <a:spcPts val="0"/>
              </a:spcAft>
              <a:buClr>
                <a:schemeClr val="lt2"/>
              </a:buClr>
              <a:buSzPts val="1200"/>
              <a:buNone/>
              <a:defRPr sz="1200" b="1">
                <a:solidFill>
                  <a:schemeClr val="lt2"/>
                </a:solidFill>
              </a:defRPr>
            </a:lvl5pPr>
            <a:lvl6pPr lvl="5" rtl="0">
              <a:spcBef>
                <a:spcPts val="0"/>
              </a:spcBef>
              <a:spcAft>
                <a:spcPts val="0"/>
              </a:spcAft>
              <a:buClr>
                <a:schemeClr val="lt2"/>
              </a:buClr>
              <a:buSzPts val="1200"/>
              <a:buNone/>
              <a:defRPr sz="1200" b="1">
                <a:solidFill>
                  <a:schemeClr val="lt2"/>
                </a:solidFill>
              </a:defRPr>
            </a:lvl6pPr>
            <a:lvl7pPr lvl="6" rtl="0">
              <a:spcBef>
                <a:spcPts val="0"/>
              </a:spcBef>
              <a:spcAft>
                <a:spcPts val="0"/>
              </a:spcAft>
              <a:buClr>
                <a:schemeClr val="lt2"/>
              </a:buClr>
              <a:buSzPts val="1200"/>
              <a:buNone/>
              <a:defRPr sz="1200" b="1">
                <a:solidFill>
                  <a:schemeClr val="lt2"/>
                </a:solidFill>
              </a:defRPr>
            </a:lvl7pPr>
            <a:lvl8pPr lvl="7" rtl="0">
              <a:spcBef>
                <a:spcPts val="0"/>
              </a:spcBef>
              <a:spcAft>
                <a:spcPts val="0"/>
              </a:spcAft>
              <a:buClr>
                <a:schemeClr val="lt2"/>
              </a:buClr>
              <a:buSzPts val="1200"/>
              <a:buNone/>
              <a:defRPr sz="1200" b="1">
                <a:solidFill>
                  <a:schemeClr val="lt2"/>
                </a:solidFill>
              </a:defRPr>
            </a:lvl8pPr>
            <a:lvl9pPr lvl="8" rtl="0">
              <a:spcBef>
                <a:spcPts val="0"/>
              </a:spcBef>
              <a:spcAft>
                <a:spcPts val="0"/>
              </a:spcAft>
              <a:buClr>
                <a:schemeClr val="lt2"/>
              </a:buClr>
              <a:buSzPts val="1200"/>
              <a:buNone/>
              <a:defRPr sz="1200" b="1">
                <a:solidFill>
                  <a:schemeClr val="lt2"/>
                </a:solidFill>
              </a:defRPr>
            </a:lvl9pPr>
          </a:lstStyle>
          <a:p>
            <a:endParaRPr/>
          </a:p>
        </p:txBody>
      </p:sp>
      <p:sp>
        <p:nvSpPr>
          <p:cNvPr id="437" name="Google Shape;437;p42"/>
          <p:cNvSpPr txBox="1">
            <a:spLocks noGrp="1"/>
          </p:cNvSpPr>
          <p:nvPr>
            <p:ph type="subTitle" idx="9"/>
          </p:nvPr>
        </p:nvSpPr>
        <p:spPr>
          <a:xfrm rot="-2700000">
            <a:off x="4919274" y="2216425"/>
            <a:ext cx="2234599" cy="465418"/>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1200"/>
              <a:buNone/>
              <a:defRPr sz="1200" b="1" i="1">
                <a:solidFill>
                  <a:schemeClr val="lt2"/>
                </a:solidFill>
              </a:defRPr>
            </a:lvl1pPr>
            <a:lvl2pPr lvl="1" rtl="0">
              <a:spcBef>
                <a:spcPts val="0"/>
              </a:spcBef>
              <a:spcAft>
                <a:spcPts val="0"/>
              </a:spcAft>
              <a:buClr>
                <a:schemeClr val="lt2"/>
              </a:buClr>
              <a:buSzPts val="1200"/>
              <a:buNone/>
              <a:defRPr sz="1200" b="1">
                <a:solidFill>
                  <a:schemeClr val="lt2"/>
                </a:solidFill>
              </a:defRPr>
            </a:lvl2pPr>
            <a:lvl3pPr lvl="2" rtl="0">
              <a:spcBef>
                <a:spcPts val="0"/>
              </a:spcBef>
              <a:spcAft>
                <a:spcPts val="0"/>
              </a:spcAft>
              <a:buClr>
                <a:schemeClr val="lt2"/>
              </a:buClr>
              <a:buSzPts val="1200"/>
              <a:buNone/>
              <a:defRPr sz="1200" b="1">
                <a:solidFill>
                  <a:schemeClr val="lt2"/>
                </a:solidFill>
              </a:defRPr>
            </a:lvl3pPr>
            <a:lvl4pPr lvl="3" rtl="0">
              <a:spcBef>
                <a:spcPts val="0"/>
              </a:spcBef>
              <a:spcAft>
                <a:spcPts val="0"/>
              </a:spcAft>
              <a:buClr>
                <a:schemeClr val="lt2"/>
              </a:buClr>
              <a:buSzPts val="1200"/>
              <a:buNone/>
              <a:defRPr sz="1200" b="1">
                <a:solidFill>
                  <a:schemeClr val="lt2"/>
                </a:solidFill>
              </a:defRPr>
            </a:lvl4pPr>
            <a:lvl5pPr lvl="4" rtl="0">
              <a:spcBef>
                <a:spcPts val="0"/>
              </a:spcBef>
              <a:spcAft>
                <a:spcPts val="0"/>
              </a:spcAft>
              <a:buClr>
                <a:schemeClr val="lt2"/>
              </a:buClr>
              <a:buSzPts val="1200"/>
              <a:buNone/>
              <a:defRPr sz="1200" b="1">
                <a:solidFill>
                  <a:schemeClr val="lt2"/>
                </a:solidFill>
              </a:defRPr>
            </a:lvl5pPr>
            <a:lvl6pPr lvl="5" rtl="0">
              <a:spcBef>
                <a:spcPts val="0"/>
              </a:spcBef>
              <a:spcAft>
                <a:spcPts val="0"/>
              </a:spcAft>
              <a:buClr>
                <a:schemeClr val="lt2"/>
              </a:buClr>
              <a:buSzPts val="1200"/>
              <a:buNone/>
              <a:defRPr sz="1200" b="1">
                <a:solidFill>
                  <a:schemeClr val="lt2"/>
                </a:solidFill>
              </a:defRPr>
            </a:lvl6pPr>
            <a:lvl7pPr lvl="6" rtl="0">
              <a:spcBef>
                <a:spcPts val="0"/>
              </a:spcBef>
              <a:spcAft>
                <a:spcPts val="0"/>
              </a:spcAft>
              <a:buClr>
                <a:schemeClr val="lt2"/>
              </a:buClr>
              <a:buSzPts val="1200"/>
              <a:buNone/>
              <a:defRPr sz="1200" b="1">
                <a:solidFill>
                  <a:schemeClr val="lt2"/>
                </a:solidFill>
              </a:defRPr>
            </a:lvl7pPr>
            <a:lvl8pPr lvl="7" rtl="0">
              <a:spcBef>
                <a:spcPts val="0"/>
              </a:spcBef>
              <a:spcAft>
                <a:spcPts val="0"/>
              </a:spcAft>
              <a:buClr>
                <a:schemeClr val="lt2"/>
              </a:buClr>
              <a:buSzPts val="1200"/>
              <a:buNone/>
              <a:defRPr sz="1200" b="1">
                <a:solidFill>
                  <a:schemeClr val="lt2"/>
                </a:solidFill>
              </a:defRPr>
            </a:lvl8pPr>
            <a:lvl9pPr lvl="8" rtl="0">
              <a:spcBef>
                <a:spcPts val="0"/>
              </a:spcBef>
              <a:spcAft>
                <a:spcPts val="0"/>
              </a:spcAft>
              <a:buClr>
                <a:schemeClr val="lt2"/>
              </a:buClr>
              <a:buSzPts val="1200"/>
              <a:buNone/>
              <a:defRPr sz="1200" b="1">
                <a:solidFill>
                  <a:schemeClr val="lt2"/>
                </a:solidFill>
              </a:defRPr>
            </a:lvl9pPr>
          </a:lstStyle>
          <a:p>
            <a:endParaRPr/>
          </a:p>
        </p:txBody>
      </p:sp>
      <p:sp>
        <p:nvSpPr>
          <p:cNvPr id="438" name="Google Shape;438;p42"/>
          <p:cNvSpPr txBox="1">
            <a:spLocks noGrp="1"/>
          </p:cNvSpPr>
          <p:nvPr>
            <p:ph type="subTitle" idx="13"/>
          </p:nvPr>
        </p:nvSpPr>
        <p:spPr>
          <a:xfrm rot="-2700000">
            <a:off x="6443274" y="2216425"/>
            <a:ext cx="2234599" cy="465418"/>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1200"/>
              <a:buNone/>
              <a:defRPr sz="1200" b="1" i="1">
                <a:solidFill>
                  <a:schemeClr val="lt2"/>
                </a:solidFill>
              </a:defRPr>
            </a:lvl1pPr>
            <a:lvl2pPr lvl="1" rtl="0">
              <a:spcBef>
                <a:spcPts val="0"/>
              </a:spcBef>
              <a:spcAft>
                <a:spcPts val="0"/>
              </a:spcAft>
              <a:buClr>
                <a:schemeClr val="lt2"/>
              </a:buClr>
              <a:buSzPts val="1200"/>
              <a:buNone/>
              <a:defRPr sz="1200" b="1">
                <a:solidFill>
                  <a:schemeClr val="lt2"/>
                </a:solidFill>
              </a:defRPr>
            </a:lvl2pPr>
            <a:lvl3pPr lvl="2" rtl="0">
              <a:spcBef>
                <a:spcPts val="0"/>
              </a:spcBef>
              <a:spcAft>
                <a:spcPts val="0"/>
              </a:spcAft>
              <a:buClr>
                <a:schemeClr val="lt2"/>
              </a:buClr>
              <a:buSzPts val="1200"/>
              <a:buNone/>
              <a:defRPr sz="1200" b="1">
                <a:solidFill>
                  <a:schemeClr val="lt2"/>
                </a:solidFill>
              </a:defRPr>
            </a:lvl3pPr>
            <a:lvl4pPr lvl="3" rtl="0">
              <a:spcBef>
                <a:spcPts val="0"/>
              </a:spcBef>
              <a:spcAft>
                <a:spcPts val="0"/>
              </a:spcAft>
              <a:buClr>
                <a:schemeClr val="lt2"/>
              </a:buClr>
              <a:buSzPts val="1200"/>
              <a:buNone/>
              <a:defRPr sz="1200" b="1">
                <a:solidFill>
                  <a:schemeClr val="lt2"/>
                </a:solidFill>
              </a:defRPr>
            </a:lvl4pPr>
            <a:lvl5pPr lvl="4" rtl="0">
              <a:spcBef>
                <a:spcPts val="0"/>
              </a:spcBef>
              <a:spcAft>
                <a:spcPts val="0"/>
              </a:spcAft>
              <a:buClr>
                <a:schemeClr val="lt2"/>
              </a:buClr>
              <a:buSzPts val="1200"/>
              <a:buNone/>
              <a:defRPr sz="1200" b="1">
                <a:solidFill>
                  <a:schemeClr val="lt2"/>
                </a:solidFill>
              </a:defRPr>
            </a:lvl5pPr>
            <a:lvl6pPr lvl="5" rtl="0">
              <a:spcBef>
                <a:spcPts val="0"/>
              </a:spcBef>
              <a:spcAft>
                <a:spcPts val="0"/>
              </a:spcAft>
              <a:buClr>
                <a:schemeClr val="lt2"/>
              </a:buClr>
              <a:buSzPts val="1200"/>
              <a:buNone/>
              <a:defRPr sz="1200" b="1">
                <a:solidFill>
                  <a:schemeClr val="lt2"/>
                </a:solidFill>
              </a:defRPr>
            </a:lvl6pPr>
            <a:lvl7pPr lvl="6" rtl="0">
              <a:spcBef>
                <a:spcPts val="0"/>
              </a:spcBef>
              <a:spcAft>
                <a:spcPts val="0"/>
              </a:spcAft>
              <a:buClr>
                <a:schemeClr val="lt2"/>
              </a:buClr>
              <a:buSzPts val="1200"/>
              <a:buNone/>
              <a:defRPr sz="1200" b="1">
                <a:solidFill>
                  <a:schemeClr val="lt2"/>
                </a:solidFill>
              </a:defRPr>
            </a:lvl7pPr>
            <a:lvl8pPr lvl="7" rtl="0">
              <a:spcBef>
                <a:spcPts val="0"/>
              </a:spcBef>
              <a:spcAft>
                <a:spcPts val="0"/>
              </a:spcAft>
              <a:buClr>
                <a:schemeClr val="lt2"/>
              </a:buClr>
              <a:buSzPts val="1200"/>
              <a:buNone/>
              <a:defRPr sz="1200" b="1">
                <a:solidFill>
                  <a:schemeClr val="lt2"/>
                </a:solidFill>
              </a:defRPr>
            </a:lvl8pPr>
            <a:lvl9pPr lvl="8" rtl="0">
              <a:spcBef>
                <a:spcPts val="0"/>
              </a:spcBef>
              <a:spcAft>
                <a:spcPts val="0"/>
              </a:spcAft>
              <a:buClr>
                <a:schemeClr val="lt2"/>
              </a:buClr>
              <a:buSzPts val="1200"/>
              <a:buNone/>
              <a:defRPr sz="1200" b="1">
                <a:solidFill>
                  <a:schemeClr val="lt2"/>
                </a:solidFill>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Diseño personalizado 22">
  <p:cSld name="CUSTOM_21">
    <p:spTree>
      <p:nvGrpSpPr>
        <p:cNvPr id="1" name="Shape 439"/>
        <p:cNvGrpSpPr/>
        <p:nvPr/>
      </p:nvGrpSpPr>
      <p:grpSpPr>
        <a:xfrm>
          <a:off x="0" y="0"/>
          <a:ext cx="0" cy="0"/>
          <a:chOff x="0" y="0"/>
          <a:chExt cx="0" cy="0"/>
        </a:xfrm>
      </p:grpSpPr>
      <p:grpSp>
        <p:nvGrpSpPr>
          <p:cNvPr id="440" name="Google Shape;440;p43"/>
          <p:cNvGrpSpPr/>
          <p:nvPr/>
        </p:nvGrpSpPr>
        <p:grpSpPr>
          <a:xfrm>
            <a:off x="363524" y="1258050"/>
            <a:ext cx="2547000" cy="2547000"/>
            <a:chOff x="363524" y="1258050"/>
            <a:chExt cx="2547000" cy="2547000"/>
          </a:xfrm>
        </p:grpSpPr>
        <p:sp>
          <p:nvSpPr>
            <p:cNvPr id="441" name="Google Shape;441;p43"/>
            <p:cNvSpPr/>
            <p:nvPr/>
          </p:nvSpPr>
          <p:spPr>
            <a:xfrm rot="2700000">
              <a:off x="1356161" y="1011412"/>
              <a:ext cx="561726" cy="3040276"/>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3"/>
            <p:cNvSpPr/>
            <p:nvPr/>
          </p:nvSpPr>
          <p:spPr>
            <a:xfrm>
              <a:off x="580539" y="3205393"/>
              <a:ext cx="374100" cy="374100"/>
            </a:xfrm>
            <a:prstGeom prst="ellipse">
              <a:avLst/>
            </a:prstGeom>
            <a:solidFill>
              <a:schemeClr val="accent1"/>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200" b="1">
                <a:solidFill>
                  <a:srgbClr val="0944A1"/>
                </a:solidFill>
                <a:latin typeface="Roboto"/>
                <a:ea typeface="Roboto"/>
                <a:cs typeface="Roboto"/>
                <a:sym typeface="Roboto"/>
              </a:endParaRPr>
            </a:p>
          </p:txBody>
        </p:sp>
      </p:grpSp>
      <p:grpSp>
        <p:nvGrpSpPr>
          <p:cNvPr id="443" name="Google Shape;443;p43"/>
          <p:cNvGrpSpPr/>
          <p:nvPr/>
        </p:nvGrpSpPr>
        <p:grpSpPr>
          <a:xfrm>
            <a:off x="2273746" y="1258050"/>
            <a:ext cx="2547000" cy="2547000"/>
            <a:chOff x="2273746" y="1258050"/>
            <a:chExt cx="2547000" cy="2547000"/>
          </a:xfrm>
        </p:grpSpPr>
        <p:sp>
          <p:nvSpPr>
            <p:cNvPr id="444" name="Google Shape;444;p43"/>
            <p:cNvSpPr/>
            <p:nvPr/>
          </p:nvSpPr>
          <p:spPr>
            <a:xfrm rot="2700000">
              <a:off x="3266383" y="1011412"/>
              <a:ext cx="561726" cy="3040276"/>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3"/>
            <p:cNvSpPr/>
            <p:nvPr/>
          </p:nvSpPr>
          <p:spPr>
            <a:xfrm>
              <a:off x="2490761" y="3205393"/>
              <a:ext cx="374100" cy="374100"/>
            </a:xfrm>
            <a:prstGeom prst="ellipse">
              <a:avLst/>
            </a:prstGeom>
            <a:solidFill>
              <a:schemeClr val="accent2"/>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200" b="1">
                <a:solidFill>
                  <a:srgbClr val="0C58D3"/>
                </a:solidFill>
                <a:latin typeface="Roboto"/>
                <a:ea typeface="Roboto"/>
                <a:cs typeface="Roboto"/>
                <a:sym typeface="Roboto"/>
              </a:endParaRPr>
            </a:p>
          </p:txBody>
        </p:sp>
      </p:grpSp>
      <p:grpSp>
        <p:nvGrpSpPr>
          <p:cNvPr id="446" name="Google Shape;446;p43"/>
          <p:cNvGrpSpPr/>
          <p:nvPr/>
        </p:nvGrpSpPr>
        <p:grpSpPr>
          <a:xfrm>
            <a:off x="4193764" y="1258050"/>
            <a:ext cx="2547000" cy="2547000"/>
            <a:chOff x="4193764" y="1258050"/>
            <a:chExt cx="2547000" cy="2547000"/>
          </a:xfrm>
        </p:grpSpPr>
        <p:sp>
          <p:nvSpPr>
            <p:cNvPr id="447" name="Google Shape;447;p43"/>
            <p:cNvSpPr/>
            <p:nvPr/>
          </p:nvSpPr>
          <p:spPr>
            <a:xfrm rot="2700000">
              <a:off x="5186401" y="1011412"/>
              <a:ext cx="561726" cy="3040276"/>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3"/>
            <p:cNvSpPr/>
            <p:nvPr/>
          </p:nvSpPr>
          <p:spPr>
            <a:xfrm>
              <a:off x="4410780" y="3205393"/>
              <a:ext cx="374100" cy="374100"/>
            </a:xfrm>
            <a:prstGeom prst="ellipse">
              <a:avLst/>
            </a:prstGeom>
            <a:solidFill>
              <a:schemeClr val="accent3"/>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200" b="1">
                <a:solidFill>
                  <a:srgbClr val="0D5DDF"/>
                </a:solidFill>
                <a:latin typeface="Roboto"/>
                <a:ea typeface="Roboto"/>
                <a:cs typeface="Roboto"/>
                <a:sym typeface="Roboto"/>
              </a:endParaRPr>
            </a:p>
          </p:txBody>
        </p:sp>
      </p:grpSp>
      <p:grpSp>
        <p:nvGrpSpPr>
          <p:cNvPr id="449" name="Google Shape;449;p43"/>
          <p:cNvGrpSpPr/>
          <p:nvPr/>
        </p:nvGrpSpPr>
        <p:grpSpPr>
          <a:xfrm>
            <a:off x="6103986" y="1258050"/>
            <a:ext cx="2547000" cy="2547000"/>
            <a:chOff x="6103986" y="1258050"/>
            <a:chExt cx="2547000" cy="2547000"/>
          </a:xfrm>
        </p:grpSpPr>
        <p:sp>
          <p:nvSpPr>
            <p:cNvPr id="450" name="Google Shape;450;p43"/>
            <p:cNvSpPr/>
            <p:nvPr/>
          </p:nvSpPr>
          <p:spPr>
            <a:xfrm rot="2700000">
              <a:off x="7096623" y="1011412"/>
              <a:ext cx="561726" cy="3040276"/>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3"/>
            <p:cNvSpPr/>
            <p:nvPr/>
          </p:nvSpPr>
          <p:spPr>
            <a:xfrm>
              <a:off x="6321002" y="3205393"/>
              <a:ext cx="374100" cy="374100"/>
            </a:xfrm>
            <a:prstGeom prst="ellipse">
              <a:avLst/>
            </a:prstGeom>
            <a:solidFill>
              <a:schemeClr val="accent4"/>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b="1">
                <a:solidFill>
                  <a:srgbClr val="0E65F0"/>
                </a:solidFill>
                <a:latin typeface="Roboto"/>
                <a:ea typeface="Roboto"/>
                <a:cs typeface="Roboto"/>
                <a:sym typeface="Roboto"/>
              </a:endParaRPr>
            </a:p>
          </p:txBody>
        </p:sp>
      </p:grpSp>
      <p:sp>
        <p:nvSpPr>
          <p:cNvPr id="452" name="Google Shape;452;p43"/>
          <p:cNvSpPr txBox="1">
            <a:spLocks noGrp="1"/>
          </p:cNvSpPr>
          <p:nvPr>
            <p:ph type="subTitle" idx="1"/>
          </p:nvPr>
        </p:nvSpPr>
        <p:spPr>
          <a:xfrm rot="-2700000">
            <a:off x="751492" y="2594517"/>
            <a:ext cx="2657166" cy="650821"/>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453" name="Google Shape;453;p43"/>
          <p:cNvSpPr txBox="1">
            <a:spLocks noGrp="1"/>
          </p:cNvSpPr>
          <p:nvPr>
            <p:ph type="subTitle" idx="2"/>
          </p:nvPr>
        </p:nvSpPr>
        <p:spPr>
          <a:xfrm rot="-2700000">
            <a:off x="2656492" y="2594517"/>
            <a:ext cx="2657166" cy="650821"/>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454" name="Google Shape;454;p43"/>
          <p:cNvSpPr txBox="1">
            <a:spLocks noGrp="1"/>
          </p:cNvSpPr>
          <p:nvPr>
            <p:ph type="subTitle" idx="3"/>
          </p:nvPr>
        </p:nvSpPr>
        <p:spPr>
          <a:xfrm rot="-2700000">
            <a:off x="4561492" y="2594517"/>
            <a:ext cx="2657166" cy="650821"/>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455" name="Google Shape;455;p43"/>
          <p:cNvSpPr txBox="1">
            <a:spLocks noGrp="1"/>
          </p:cNvSpPr>
          <p:nvPr>
            <p:ph type="subTitle" idx="4"/>
          </p:nvPr>
        </p:nvSpPr>
        <p:spPr>
          <a:xfrm rot="-2700000">
            <a:off x="6466492" y="2594517"/>
            <a:ext cx="2657166" cy="650821"/>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456" name="Google Shape;456;p43"/>
          <p:cNvSpPr txBox="1">
            <a:spLocks noGrp="1"/>
          </p:cNvSpPr>
          <p:nvPr>
            <p:ph type="subTitle" idx="5"/>
          </p:nvPr>
        </p:nvSpPr>
        <p:spPr>
          <a:xfrm rot="-2700000">
            <a:off x="575874" y="2216425"/>
            <a:ext cx="2234599" cy="465418"/>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1200"/>
              <a:buNone/>
              <a:defRPr sz="1200" b="1" i="1">
                <a:solidFill>
                  <a:schemeClr val="lt2"/>
                </a:solidFill>
              </a:defRPr>
            </a:lvl1pPr>
            <a:lvl2pPr lvl="1" rtl="0">
              <a:spcBef>
                <a:spcPts val="0"/>
              </a:spcBef>
              <a:spcAft>
                <a:spcPts val="0"/>
              </a:spcAft>
              <a:buClr>
                <a:schemeClr val="lt2"/>
              </a:buClr>
              <a:buSzPts val="1200"/>
              <a:buNone/>
              <a:defRPr sz="1200" b="1">
                <a:solidFill>
                  <a:schemeClr val="lt2"/>
                </a:solidFill>
              </a:defRPr>
            </a:lvl2pPr>
            <a:lvl3pPr lvl="2" rtl="0">
              <a:spcBef>
                <a:spcPts val="0"/>
              </a:spcBef>
              <a:spcAft>
                <a:spcPts val="0"/>
              </a:spcAft>
              <a:buClr>
                <a:schemeClr val="lt2"/>
              </a:buClr>
              <a:buSzPts val="1200"/>
              <a:buNone/>
              <a:defRPr sz="1200" b="1">
                <a:solidFill>
                  <a:schemeClr val="lt2"/>
                </a:solidFill>
              </a:defRPr>
            </a:lvl3pPr>
            <a:lvl4pPr lvl="3" rtl="0">
              <a:spcBef>
                <a:spcPts val="0"/>
              </a:spcBef>
              <a:spcAft>
                <a:spcPts val="0"/>
              </a:spcAft>
              <a:buClr>
                <a:schemeClr val="lt2"/>
              </a:buClr>
              <a:buSzPts val="1200"/>
              <a:buNone/>
              <a:defRPr sz="1200" b="1">
                <a:solidFill>
                  <a:schemeClr val="lt2"/>
                </a:solidFill>
              </a:defRPr>
            </a:lvl4pPr>
            <a:lvl5pPr lvl="4" rtl="0">
              <a:spcBef>
                <a:spcPts val="0"/>
              </a:spcBef>
              <a:spcAft>
                <a:spcPts val="0"/>
              </a:spcAft>
              <a:buClr>
                <a:schemeClr val="lt2"/>
              </a:buClr>
              <a:buSzPts val="1200"/>
              <a:buNone/>
              <a:defRPr sz="1200" b="1">
                <a:solidFill>
                  <a:schemeClr val="lt2"/>
                </a:solidFill>
              </a:defRPr>
            </a:lvl5pPr>
            <a:lvl6pPr lvl="5" rtl="0">
              <a:spcBef>
                <a:spcPts val="0"/>
              </a:spcBef>
              <a:spcAft>
                <a:spcPts val="0"/>
              </a:spcAft>
              <a:buClr>
                <a:schemeClr val="lt2"/>
              </a:buClr>
              <a:buSzPts val="1200"/>
              <a:buNone/>
              <a:defRPr sz="1200" b="1">
                <a:solidFill>
                  <a:schemeClr val="lt2"/>
                </a:solidFill>
              </a:defRPr>
            </a:lvl6pPr>
            <a:lvl7pPr lvl="6" rtl="0">
              <a:spcBef>
                <a:spcPts val="0"/>
              </a:spcBef>
              <a:spcAft>
                <a:spcPts val="0"/>
              </a:spcAft>
              <a:buClr>
                <a:schemeClr val="lt2"/>
              </a:buClr>
              <a:buSzPts val="1200"/>
              <a:buNone/>
              <a:defRPr sz="1200" b="1">
                <a:solidFill>
                  <a:schemeClr val="lt2"/>
                </a:solidFill>
              </a:defRPr>
            </a:lvl7pPr>
            <a:lvl8pPr lvl="7" rtl="0">
              <a:spcBef>
                <a:spcPts val="0"/>
              </a:spcBef>
              <a:spcAft>
                <a:spcPts val="0"/>
              </a:spcAft>
              <a:buClr>
                <a:schemeClr val="lt2"/>
              </a:buClr>
              <a:buSzPts val="1200"/>
              <a:buNone/>
              <a:defRPr sz="1200" b="1">
                <a:solidFill>
                  <a:schemeClr val="lt2"/>
                </a:solidFill>
              </a:defRPr>
            </a:lvl8pPr>
            <a:lvl9pPr lvl="8" rtl="0">
              <a:spcBef>
                <a:spcPts val="0"/>
              </a:spcBef>
              <a:spcAft>
                <a:spcPts val="0"/>
              </a:spcAft>
              <a:buClr>
                <a:schemeClr val="lt2"/>
              </a:buClr>
              <a:buSzPts val="1200"/>
              <a:buNone/>
              <a:defRPr sz="1200" b="1">
                <a:solidFill>
                  <a:schemeClr val="lt2"/>
                </a:solidFill>
              </a:defRPr>
            </a:lvl9pPr>
          </a:lstStyle>
          <a:p>
            <a:endParaRPr/>
          </a:p>
        </p:txBody>
      </p:sp>
      <p:sp>
        <p:nvSpPr>
          <p:cNvPr id="457" name="Google Shape;457;p43"/>
          <p:cNvSpPr txBox="1">
            <a:spLocks noGrp="1"/>
          </p:cNvSpPr>
          <p:nvPr>
            <p:ph type="subTitle" idx="6"/>
          </p:nvPr>
        </p:nvSpPr>
        <p:spPr>
          <a:xfrm rot="-2700000">
            <a:off x="2480874" y="2216425"/>
            <a:ext cx="2234599" cy="465418"/>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1200"/>
              <a:buNone/>
              <a:defRPr sz="1200" b="1" i="1">
                <a:solidFill>
                  <a:schemeClr val="lt2"/>
                </a:solidFill>
              </a:defRPr>
            </a:lvl1pPr>
            <a:lvl2pPr lvl="1" rtl="0">
              <a:spcBef>
                <a:spcPts val="0"/>
              </a:spcBef>
              <a:spcAft>
                <a:spcPts val="0"/>
              </a:spcAft>
              <a:buClr>
                <a:schemeClr val="lt2"/>
              </a:buClr>
              <a:buSzPts val="1200"/>
              <a:buNone/>
              <a:defRPr sz="1200" b="1">
                <a:solidFill>
                  <a:schemeClr val="lt2"/>
                </a:solidFill>
              </a:defRPr>
            </a:lvl2pPr>
            <a:lvl3pPr lvl="2" rtl="0">
              <a:spcBef>
                <a:spcPts val="0"/>
              </a:spcBef>
              <a:spcAft>
                <a:spcPts val="0"/>
              </a:spcAft>
              <a:buClr>
                <a:schemeClr val="lt2"/>
              </a:buClr>
              <a:buSzPts val="1200"/>
              <a:buNone/>
              <a:defRPr sz="1200" b="1">
                <a:solidFill>
                  <a:schemeClr val="lt2"/>
                </a:solidFill>
              </a:defRPr>
            </a:lvl3pPr>
            <a:lvl4pPr lvl="3" rtl="0">
              <a:spcBef>
                <a:spcPts val="0"/>
              </a:spcBef>
              <a:spcAft>
                <a:spcPts val="0"/>
              </a:spcAft>
              <a:buClr>
                <a:schemeClr val="lt2"/>
              </a:buClr>
              <a:buSzPts val="1200"/>
              <a:buNone/>
              <a:defRPr sz="1200" b="1">
                <a:solidFill>
                  <a:schemeClr val="lt2"/>
                </a:solidFill>
              </a:defRPr>
            </a:lvl4pPr>
            <a:lvl5pPr lvl="4" rtl="0">
              <a:spcBef>
                <a:spcPts val="0"/>
              </a:spcBef>
              <a:spcAft>
                <a:spcPts val="0"/>
              </a:spcAft>
              <a:buClr>
                <a:schemeClr val="lt2"/>
              </a:buClr>
              <a:buSzPts val="1200"/>
              <a:buNone/>
              <a:defRPr sz="1200" b="1">
                <a:solidFill>
                  <a:schemeClr val="lt2"/>
                </a:solidFill>
              </a:defRPr>
            </a:lvl5pPr>
            <a:lvl6pPr lvl="5" rtl="0">
              <a:spcBef>
                <a:spcPts val="0"/>
              </a:spcBef>
              <a:spcAft>
                <a:spcPts val="0"/>
              </a:spcAft>
              <a:buClr>
                <a:schemeClr val="lt2"/>
              </a:buClr>
              <a:buSzPts val="1200"/>
              <a:buNone/>
              <a:defRPr sz="1200" b="1">
                <a:solidFill>
                  <a:schemeClr val="lt2"/>
                </a:solidFill>
              </a:defRPr>
            </a:lvl6pPr>
            <a:lvl7pPr lvl="6" rtl="0">
              <a:spcBef>
                <a:spcPts val="0"/>
              </a:spcBef>
              <a:spcAft>
                <a:spcPts val="0"/>
              </a:spcAft>
              <a:buClr>
                <a:schemeClr val="lt2"/>
              </a:buClr>
              <a:buSzPts val="1200"/>
              <a:buNone/>
              <a:defRPr sz="1200" b="1">
                <a:solidFill>
                  <a:schemeClr val="lt2"/>
                </a:solidFill>
              </a:defRPr>
            </a:lvl7pPr>
            <a:lvl8pPr lvl="7" rtl="0">
              <a:spcBef>
                <a:spcPts val="0"/>
              </a:spcBef>
              <a:spcAft>
                <a:spcPts val="0"/>
              </a:spcAft>
              <a:buClr>
                <a:schemeClr val="lt2"/>
              </a:buClr>
              <a:buSzPts val="1200"/>
              <a:buNone/>
              <a:defRPr sz="1200" b="1">
                <a:solidFill>
                  <a:schemeClr val="lt2"/>
                </a:solidFill>
              </a:defRPr>
            </a:lvl8pPr>
            <a:lvl9pPr lvl="8" rtl="0">
              <a:spcBef>
                <a:spcPts val="0"/>
              </a:spcBef>
              <a:spcAft>
                <a:spcPts val="0"/>
              </a:spcAft>
              <a:buClr>
                <a:schemeClr val="lt2"/>
              </a:buClr>
              <a:buSzPts val="1200"/>
              <a:buNone/>
              <a:defRPr sz="1200" b="1">
                <a:solidFill>
                  <a:schemeClr val="lt2"/>
                </a:solidFill>
              </a:defRPr>
            </a:lvl9pPr>
          </a:lstStyle>
          <a:p>
            <a:endParaRPr/>
          </a:p>
        </p:txBody>
      </p:sp>
      <p:sp>
        <p:nvSpPr>
          <p:cNvPr id="458" name="Google Shape;458;p43"/>
          <p:cNvSpPr txBox="1">
            <a:spLocks noGrp="1"/>
          </p:cNvSpPr>
          <p:nvPr>
            <p:ph type="subTitle" idx="7"/>
          </p:nvPr>
        </p:nvSpPr>
        <p:spPr>
          <a:xfrm rot="-2700000">
            <a:off x="4385874" y="2216425"/>
            <a:ext cx="2234599" cy="465418"/>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1200"/>
              <a:buNone/>
              <a:defRPr sz="1200" b="1" i="1">
                <a:solidFill>
                  <a:schemeClr val="lt2"/>
                </a:solidFill>
              </a:defRPr>
            </a:lvl1pPr>
            <a:lvl2pPr lvl="1" rtl="0">
              <a:spcBef>
                <a:spcPts val="0"/>
              </a:spcBef>
              <a:spcAft>
                <a:spcPts val="0"/>
              </a:spcAft>
              <a:buClr>
                <a:schemeClr val="lt2"/>
              </a:buClr>
              <a:buSzPts val="1200"/>
              <a:buNone/>
              <a:defRPr sz="1200" b="1">
                <a:solidFill>
                  <a:schemeClr val="lt2"/>
                </a:solidFill>
              </a:defRPr>
            </a:lvl2pPr>
            <a:lvl3pPr lvl="2" rtl="0">
              <a:spcBef>
                <a:spcPts val="0"/>
              </a:spcBef>
              <a:spcAft>
                <a:spcPts val="0"/>
              </a:spcAft>
              <a:buClr>
                <a:schemeClr val="lt2"/>
              </a:buClr>
              <a:buSzPts val="1200"/>
              <a:buNone/>
              <a:defRPr sz="1200" b="1">
                <a:solidFill>
                  <a:schemeClr val="lt2"/>
                </a:solidFill>
              </a:defRPr>
            </a:lvl3pPr>
            <a:lvl4pPr lvl="3" rtl="0">
              <a:spcBef>
                <a:spcPts val="0"/>
              </a:spcBef>
              <a:spcAft>
                <a:spcPts val="0"/>
              </a:spcAft>
              <a:buClr>
                <a:schemeClr val="lt2"/>
              </a:buClr>
              <a:buSzPts val="1200"/>
              <a:buNone/>
              <a:defRPr sz="1200" b="1">
                <a:solidFill>
                  <a:schemeClr val="lt2"/>
                </a:solidFill>
              </a:defRPr>
            </a:lvl4pPr>
            <a:lvl5pPr lvl="4" rtl="0">
              <a:spcBef>
                <a:spcPts val="0"/>
              </a:spcBef>
              <a:spcAft>
                <a:spcPts val="0"/>
              </a:spcAft>
              <a:buClr>
                <a:schemeClr val="lt2"/>
              </a:buClr>
              <a:buSzPts val="1200"/>
              <a:buNone/>
              <a:defRPr sz="1200" b="1">
                <a:solidFill>
                  <a:schemeClr val="lt2"/>
                </a:solidFill>
              </a:defRPr>
            </a:lvl5pPr>
            <a:lvl6pPr lvl="5" rtl="0">
              <a:spcBef>
                <a:spcPts val="0"/>
              </a:spcBef>
              <a:spcAft>
                <a:spcPts val="0"/>
              </a:spcAft>
              <a:buClr>
                <a:schemeClr val="lt2"/>
              </a:buClr>
              <a:buSzPts val="1200"/>
              <a:buNone/>
              <a:defRPr sz="1200" b="1">
                <a:solidFill>
                  <a:schemeClr val="lt2"/>
                </a:solidFill>
              </a:defRPr>
            </a:lvl6pPr>
            <a:lvl7pPr lvl="6" rtl="0">
              <a:spcBef>
                <a:spcPts val="0"/>
              </a:spcBef>
              <a:spcAft>
                <a:spcPts val="0"/>
              </a:spcAft>
              <a:buClr>
                <a:schemeClr val="lt2"/>
              </a:buClr>
              <a:buSzPts val="1200"/>
              <a:buNone/>
              <a:defRPr sz="1200" b="1">
                <a:solidFill>
                  <a:schemeClr val="lt2"/>
                </a:solidFill>
              </a:defRPr>
            </a:lvl7pPr>
            <a:lvl8pPr lvl="7" rtl="0">
              <a:spcBef>
                <a:spcPts val="0"/>
              </a:spcBef>
              <a:spcAft>
                <a:spcPts val="0"/>
              </a:spcAft>
              <a:buClr>
                <a:schemeClr val="lt2"/>
              </a:buClr>
              <a:buSzPts val="1200"/>
              <a:buNone/>
              <a:defRPr sz="1200" b="1">
                <a:solidFill>
                  <a:schemeClr val="lt2"/>
                </a:solidFill>
              </a:defRPr>
            </a:lvl8pPr>
            <a:lvl9pPr lvl="8" rtl="0">
              <a:spcBef>
                <a:spcPts val="0"/>
              </a:spcBef>
              <a:spcAft>
                <a:spcPts val="0"/>
              </a:spcAft>
              <a:buClr>
                <a:schemeClr val="lt2"/>
              </a:buClr>
              <a:buSzPts val="1200"/>
              <a:buNone/>
              <a:defRPr sz="1200" b="1">
                <a:solidFill>
                  <a:schemeClr val="lt2"/>
                </a:solidFill>
              </a:defRPr>
            </a:lvl9pPr>
          </a:lstStyle>
          <a:p>
            <a:endParaRPr/>
          </a:p>
        </p:txBody>
      </p:sp>
      <p:sp>
        <p:nvSpPr>
          <p:cNvPr id="459" name="Google Shape;459;p43"/>
          <p:cNvSpPr txBox="1">
            <a:spLocks noGrp="1"/>
          </p:cNvSpPr>
          <p:nvPr>
            <p:ph type="subTitle" idx="8"/>
          </p:nvPr>
        </p:nvSpPr>
        <p:spPr>
          <a:xfrm rot="-2700000">
            <a:off x="6290874" y="2216425"/>
            <a:ext cx="2234599" cy="465418"/>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1200"/>
              <a:buNone/>
              <a:defRPr sz="1200" b="1" i="1">
                <a:solidFill>
                  <a:schemeClr val="lt2"/>
                </a:solidFill>
              </a:defRPr>
            </a:lvl1pPr>
            <a:lvl2pPr lvl="1" rtl="0">
              <a:spcBef>
                <a:spcPts val="0"/>
              </a:spcBef>
              <a:spcAft>
                <a:spcPts val="0"/>
              </a:spcAft>
              <a:buClr>
                <a:schemeClr val="lt2"/>
              </a:buClr>
              <a:buSzPts val="1200"/>
              <a:buNone/>
              <a:defRPr sz="1200" b="1">
                <a:solidFill>
                  <a:schemeClr val="lt2"/>
                </a:solidFill>
              </a:defRPr>
            </a:lvl2pPr>
            <a:lvl3pPr lvl="2" rtl="0">
              <a:spcBef>
                <a:spcPts val="0"/>
              </a:spcBef>
              <a:spcAft>
                <a:spcPts val="0"/>
              </a:spcAft>
              <a:buClr>
                <a:schemeClr val="lt2"/>
              </a:buClr>
              <a:buSzPts val="1200"/>
              <a:buNone/>
              <a:defRPr sz="1200" b="1">
                <a:solidFill>
                  <a:schemeClr val="lt2"/>
                </a:solidFill>
              </a:defRPr>
            </a:lvl3pPr>
            <a:lvl4pPr lvl="3" rtl="0">
              <a:spcBef>
                <a:spcPts val="0"/>
              </a:spcBef>
              <a:spcAft>
                <a:spcPts val="0"/>
              </a:spcAft>
              <a:buClr>
                <a:schemeClr val="lt2"/>
              </a:buClr>
              <a:buSzPts val="1200"/>
              <a:buNone/>
              <a:defRPr sz="1200" b="1">
                <a:solidFill>
                  <a:schemeClr val="lt2"/>
                </a:solidFill>
              </a:defRPr>
            </a:lvl4pPr>
            <a:lvl5pPr lvl="4" rtl="0">
              <a:spcBef>
                <a:spcPts val="0"/>
              </a:spcBef>
              <a:spcAft>
                <a:spcPts val="0"/>
              </a:spcAft>
              <a:buClr>
                <a:schemeClr val="lt2"/>
              </a:buClr>
              <a:buSzPts val="1200"/>
              <a:buNone/>
              <a:defRPr sz="1200" b="1">
                <a:solidFill>
                  <a:schemeClr val="lt2"/>
                </a:solidFill>
              </a:defRPr>
            </a:lvl5pPr>
            <a:lvl6pPr lvl="5" rtl="0">
              <a:spcBef>
                <a:spcPts val="0"/>
              </a:spcBef>
              <a:spcAft>
                <a:spcPts val="0"/>
              </a:spcAft>
              <a:buClr>
                <a:schemeClr val="lt2"/>
              </a:buClr>
              <a:buSzPts val="1200"/>
              <a:buNone/>
              <a:defRPr sz="1200" b="1">
                <a:solidFill>
                  <a:schemeClr val="lt2"/>
                </a:solidFill>
              </a:defRPr>
            </a:lvl6pPr>
            <a:lvl7pPr lvl="6" rtl="0">
              <a:spcBef>
                <a:spcPts val="0"/>
              </a:spcBef>
              <a:spcAft>
                <a:spcPts val="0"/>
              </a:spcAft>
              <a:buClr>
                <a:schemeClr val="lt2"/>
              </a:buClr>
              <a:buSzPts val="1200"/>
              <a:buNone/>
              <a:defRPr sz="1200" b="1">
                <a:solidFill>
                  <a:schemeClr val="lt2"/>
                </a:solidFill>
              </a:defRPr>
            </a:lvl7pPr>
            <a:lvl8pPr lvl="7" rtl="0">
              <a:spcBef>
                <a:spcPts val="0"/>
              </a:spcBef>
              <a:spcAft>
                <a:spcPts val="0"/>
              </a:spcAft>
              <a:buClr>
                <a:schemeClr val="lt2"/>
              </a:buClr>
              <a:buSzPts val="1200"/>
              <a:buNone/>
              <a:defRPr sz="1200" b="1">
                <a:solidFill>
                  <a:schemeClr val="lt2"/>
                </a:solidFill>
              </a:defRPr>
            </a:lvl8pPr>
            <a:lvl9pPr lvl="8" rtl="0">
              <a:spcBef>
                <a:spcPts val="0"/>
              </a:spcBef>
              <a:spcAft>
                <a:spcPts val="0"/>
              </a:spcAft>
              <a:buClr>
                <a:schemeClr val="lt2"/>
              </a:buClr>
              <a:buSzPts val="1200"/>
              <a:buNone/>
              <a:defRPr sz="1200" b="1">
                <a:solidFill>
                  <a:schemeClr val="lt2"/>
                </a:solidFill>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Diseño personalizado 23">
  <p:cSld name="CUSTOM_22">
    <p:spTree>
      <p:nvGrpSpPr>
        <p:cNvPr id="1" name="Shape 460"/>
        <p:cNvGrpSpPr/>
        <p:nvPr/>
      </p:nvGrpSpPr>
      <p:grpSpPr>
        <a:xfrm>
          <a:off x="0" y="0"/>
          <a:ext cx="0" cy="0"/>
          <a:chOff x="0" y="0"/>
          <a:chExt cx="0" cy="0"/>
        </a:xfrm>
      </p:grpSpPr>
      <p:grpSp>
        <p:nvGrpSpPr>
          <p:cNvPr id="461" name="Google Shape;461;p44"/>
          <p:cNvGrpSpPr/>
          <p:nvPr/>
        </p:nvGrpSpPr>
        <p:grpSpPr>
          <a:xfrm>
            <a:off x="1293736" y="1258050"/>
            <a:ext cx="2547000" cy="2547000"/>
            <a:chOff x="1293736" y="1258050"/>
            <a:chExt cx="2547000" cy="2547000"/>
          </a:xfrm>
        </p:grpSpPr>
        <p:sp>
          <p:nvSpPr>
            <p:cNvPr id="462" name="Google Shape;462;p44"/>
            <p:cNvSpPr/>
            <p:nvPr/>
          </p:nvSpPr>
          <p:spPr>
            <a:xfrm rot="2700000">
              <a:off x="2286374" y="1011412"/>
              <a:ext cx="561726" cy="3040276"/>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4"/>
            <p:cNvSpPr/>
            <p:nvPr/>
          </p:nvSpPr>
          <p:spPr>
            <a:xfrm>
              <a:off x="1510752" y="3205393"/>
              <a:ext cx="374100" cy="374100"/>
            </a:xfrm>
            <a:prstGeom prst="ellipse">
              <a:avLst/>
            </a:prstGeom>
            <a:solidFill>
              <a:schemeClr val="accent1"/>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200" b="1">
                <a:solidFill>
                  <a:srgbClr val="0944A1"/>
                </a:solidFill>
                <a:latin typeface="Roboto"/>
                <a:ea typeface="Roboto"/>
                <a:cs typeface="Roboto"/>
                <a:sym typeface="Roboto"/>
              </a:endParaRPr>
            </a:p>
          </p:txBody>
        </p:sp>
      </p:grpSp>
      <p:grpSp>
        <p:nvGrpSpPr>
          <p:cNvPr id="464" name="Google Shape;464;p44"/>
          <p:cNvGrpSpPr/>
          <p:nvPr/>
        </p:nvGrpSpPr>
        <p:grpSpPr>
          <a:xfrm>
            <a:off x="3203958" y="1258050"/>
            <a:ext cx="2547000" cy="2547000"/>
            <a:chOff x="3203958" y="1258050"/>
            <a:chExt cx="2547000" cy="2547000"/>
          </a:xfrm>
        </p:grpSpPr>
        <p:sp>
          <p:nvSpPr>
            <p:cNvPr id="465" name="Google Shape;465;p44"/>
            <p:cNvSpPr/>
            <p:nvPr/>
          </p:nvSpPr>
          <p:spPr>
            <a:xfrm rot="2700000">
              <a:off x="4196595" y="1011412"/>
              <a:ext cx="561726" cy="3040276"/>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4"/>
            <p:cNvSpPr/>
            <p:nvPr/>
          </p:nvSpPr>
          <p:spPr>
            <a:xfrm>
              <a:off x="3420974" y="3205393"/>
              <a:ext cx="374100" cy="374100"/>
            </a:xfrm>
            <a:prstGeom prst="ellipse">
              <a:avLst/>
            </a:prstGeom>
            <a:solidFill>
              <a:schemeClr val="accent2"/>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200" b="1">
                <a:solidFill>
                  <a:srgbClr val="0D5DDF"/>
                </a:solidFill>
                <a:latin typeface="Roboto"/>
                <a:ea typeface="Roboto"/>
                <a:cs typeface="Roboto"/>
                <a:sym typeface="Roboto"/>
              </a:endParaRPr>
            </a:p>
          </p:txBody>
        </p:sp>
      </p:grpSp>
      <p:grpSp>
        <p:nvGrpSpPr>
          <p:cNvPr id="467" name="Google Shape;467;p44"/>
          <p:cNvGrpSpPr/>
          <p:nvPr/>
        </p:nvGrpSpPr>
        <p:grpSpPr>
          <a:xfrm>
            <a:off x="5123977" y="1258050"/>
            <a:ext cx="2547000" cy="2547000"/>
            <a:chOff x="5123977" y="1258050"/>
            <a:chExt cx="2547000" cy="2547000"/>
          </a:xfrm>
        </p:grpSpPr>
        <p:sp>
          <p:nvSpPr>
            <p:cNvPr id="468" name="Google Shape;468;p44"/>
            <p:cNvSpPr/>
            <p:nvPr/>
          </p:nvSpPr>
          <p:spPr>
            <a:xfrm rot="2700000">
              <a:off x="6116614" y="1011412"/>
              <a:ext cx="561726" cy="3040276"/>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4"/>
            <p:cNvSpPr/>
            <p:nvPr/>
          </p:nvSpPr>
          <p:spPr>
            <a:xfrm>
              <a:off x="5340992" y="3205393"/>
              <a:ext cx="374100" cy="374100"/>
            </a:xfrm>
            <a:prstGeom prst="ellipse">
              <a:avLst/>
            </a:prstGeom>
            <a:solidFill>
              <a:schemeClr val="accent3"/>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200" b="1">
                <a:solidFill>
                  <a:srgbClr val="307BF3"/>
                </a:solidFill>
                <a:latin typeface="Roboto"/>
                <a:ea typeface="Roboto"/>
                <a:cs typeface="Roboto"/>
                <a:sym typeface="Roboto"/>
              </a:endParaRPr>
            </a:p>
          </p:txBody>
        </p:sp>
      </p:grpSp>
      <p:sp>
        <p:nvSpPr>
          <p:cNvPr id="470" name="Google Shape;470;p44"/>
          <p:cNvSpPr txBox="1">
            <a:spLocks noGrp="1"/>
          </p:cNvSpPr>
          <p:nvPr>
            <p:ph type="subTitle" idx="1"/>
          </p:nvPr>
        </p:nvSpPr>
        <p:spPr>
          <a:xfrm rot="-2700000">
            <a:off x="1490274" y="2216425"/>
            <a:ext cx="2234599" cy="465418"/>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1200"/>
              <a:buNone/>
              <a:defRPr sz="1200" b="1" i="1">
                <a:solidFill>
                  <a:schemeClr val="lt2"/>
                </a:solidFill>
              </a:defRPr>
            </a:lvl1pPr>
            <a:lvl2pPr lvl="1" rtl="0">
              <a:spcBef>
                <a:spcPts val="0"/>
              </a:spcBef>
              <a:spcAft>
                <a:spcPts val="0"/>
              </a:spcAft>
              <a:buClr>
                <a:schemeClr val="lt2"/>
              </a:buClr>
              <a:buSzPts val="1200"/>
              <a:buNone/>
              <a:defRPr sz="1200" b="1">
                <a:solidFill>
                  <a:schemeClr val="lt2"/>
                </a:solidFill>
              </a:defRPr>
            </a:lvl2pPr>
            <a:lvl3pPr lvl="2" rtl="0">
              <a:spcBef>
                <a:spcPts val="0"/>
              </a:spcBef>
              <a:spcAft>
                <a:spcPts val="0"/>
              </a:spcAft>
              <a:buClr>
                <a:schemeClr val="lt2"/>
              </a:buClr>
              <a:buSzPts val="1200"/>
              <a:buNone/>
              <a:defRPr sz="1200" b="1">
                <a:solidFill>
                  <a:schemeClr val="lt2"/>
                </a:solidFill>
              </a:defRPr>
            </a:lvl3pPr>
            <a:lvl4pPr lvl="3" rtl="0">
              <a:spcBef>
                <a:spcPts val="0"/>
              </a:spcBef>
              <a:spcAft>
                <a:spcPts val="0"/>
              </a:spcAft>
              <a:buClr>
                <a:schemeClr val="lt2"/>
              </a:buClr>
              <a:buSzPts val="1200"/>
              <a:buNone/>
              <a:defRPr sz="1200" b="1">
                <a:solidFill>
                  <a:schemeClr val="lt2"/>
                </a:solidFill>
              </a:defRPr>
            </a:lvl4pPr>
            <a:lvl5pPr lvl="4" rtl="0">
              <a:spcBef>
                <a:spcPts val="0"/>
              </a:spcBef>
              <a:spcAft>
                <a:spcPts val="0"/>
              </a:spcAft>
              <a:buClr>
                <a:schemeClr val="lt2"/>
              </a:buClr>
              <a:buSzPts val="1200"/>
              <a:buNone/>
              <a:defRPr sz="1200" b="1">
                <a:solidFill>
                  <a:schemeClr val="lt2"/>
                </a:solidFill>
              </a:defRPr>
            </a:lvl5pPr>
            <a:lvl6pPr lvl="5" rtl="0">
              <a:spcBef>
                <a:spcPts val="0"/>
              </a:spcBef>
              <a:spcAft>
                <a:spcPts val="0"/>
              </a:spcAft>
              <a:buClr>
                <a:schemeClr val="lt2"/>
              </a:buClr>
              <a:buSzPts val="1200"/>
              <a:buNone/>
              <a:defRPr sz="1200" b="1">
                <a:solidFill>
                  <a:schemeClr val="lt2"/>
                </a:solidFill>
              </a:defRPr>
            </a:lvl6pPr>
            <a:lvl7pPr lvl="6" rtl="0">
              <a:spcBef>
                <a:spcPts val="0"/>
              </a:spcBef>
              <a:spcAft>
                <a:spcPts val="0"/>
              </a:spcAft>
              <a:buClr>
                <a:schemeClr val="lt2"/>
              </a:buClr>
              <a:buSzPts val="1200"/>
              <a:buNone/>
              <a:defRPr sz="1200" b="1">
                <a:solidFill>
                  <a:schemeClr val="lt2"/>
                </a:solidFill>
              </a:defRPr>
            </a:lvl7pPr>
            <a:lvl8pPr lvl="7" rtl="0">
              <a:spcBef>
                <a:spcPts val="0"/>
              </a:spcBef>
              <a:spcAft>
                <a:spcPts val="0"/>
              </a:spcAft>
              <a:buClr>
                <a:schemeClr val="lt2"/>
              </a:buClr>
              <a:buSzPts val="1200"/>
              <a:buNone/>
              <a:defRPr sz="1200" b="1">
                <a:solidFill>
                  <a:schemeClr val="lt2"/>
                </a:solidFill>
              </a:defRPr>
            </a:lvl8pPr>
            <a:lvl9pPr lvl="8" rtl="0">
              <a:spcBef>
                <a:spcPts val="0"/>
              </a:spcBef>
              <a:spcAft>
                <a:spcPts val="0"/>
              </a:spcAft>
              <a:buClr>
                <a:schemeClr val="lt2"/>
              </a:buClr>
              <a:buSzPts val="1200"/>
              <a:buNone/>
              <a:defRPr sz="1200" b="1">
                <a:solidFill>
                  <a:schemeClr val="lt2"/>
                </a:solidFill>
              </a:defRPr>
            </a:lvl9pPr>
          </a:lstStyle>
          <a:p>
            <a:endParaRPr/>
          </a:p>
        </p:txBody>
      </p:sp>
      <p:sp>
        <p:nvSpPr>
          <p:cNvPr id="471" name="Google Shape;471;p44"/>
          <p:cNvSpPr txBox="1">
            <a:spLocks noGrp="1"/>
          </p:cNvSpPr>
          <p:nvPr>
            <p:ph type="subTitle" idx="2"/>
          </p:nvPr>
        </p:nvSpPr>
        <p:spPr>
          <a:xfrm rot="-2700000">
            <a:off x="3395274" y="2216425"/>
            <a:ext cx="2234599" cy="465418"/>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1200"/>
              <a:buNone/>
              <a:defRPr sz="1200" b="1" i="1">
                <a:solidFill>
                  <a:schemeClr val="lt2"/>
                </a:solidFill>
              </a:defRPr>
            </a:lvl1pPr>
            <a:lvl2pPr lvl="1" rtl="0">
              <a:spcBef>
                <a:spcPts val="0"/>
              </a:spcBef>
              <a:spcAft>
                <a:spcPts val="0"/>
              </a:spcAft>
              <a:buClr>
                <a:schemeClr val="lt2"/>
              </a:buClr>
              <a:buSzPts val="1200"/>
              <a:buNone/>
              <a:defRPr sz="1200" b="1">
                <a:solidFill>
                  <a:schemeClr val="lt2"/>
                </a:solidFill>
              </a:defRPr>
            </a:lvl2pPr>
            <a:lvl3pPr lvl="2" rtl="0">
              <a:spcBef>
                <a:spcPts val="0"/>
              </a:spcBef>
              <a:spcAft>
                <a:spcPts val="0"/>
              </a:spcAft>
              <a:buClr>
                <a:schemeClr val="lt2"/>
              </a:buClr>
              <a:buSzPts val="1200"/>
              <a:buNone/>
              <a:defRPr sz="1200" b="1">
                <a:solidFill>
                  <a:schemeClr val="lt2"/>
                </a:solidFill>
              </a:defRPr>
            </a:lvl3pPr>
            <a:lvl4pPr lvl="3" rtl="0">
              <a:spcBef>
                <a:spcPts val="0"/>
              </a:spcBef>
              <a:spcAft>
                <a:spcPts val="0"/>
              </a:spcAft>
              <a:buClr>
                <a:schemeClr val="lt2"/>
              </a:buClr>
              <a:buSzPts val="1200"/>
              <a:buNone/>
              <a:defRPr sz="1200" b="1">
                <a:solidFill>
                  <a:schemeClr val="lt2"/>
                </a:solidFill>
              </a:defRPr>
            </a:lvl4pPr>
            <a:lvl5pPr lvl="4" rtl="0">
              <a:spcBef>
                <a:spcPts val="0"/>
              </a:spcBef>
              <a:spcAft>
                <a:spcPts val="0"/>
              </a:spcAft>
              <a:buClr>
                <a:schemeClr val="lt2"/>
              </a:buClr>
              <a:buSzPts val="1200"/>
              <a:buNone/>
              <a:defRPr sz="1200" b="1">
                <a:solidFill>
                  <a:schemeClr val="lt2"/>
                </a:solidFill>
              </a:defRPr>
            </a:lvl5pPr>
            <a:lvl6pPr lvl="5" rtl="0">
              <a:spcBef>
                <a:spcPts val="0"/>
              </a:spcBef>
              <a:spcAft>
                <a:spcPts val="0"/>
              </a:spcAft>
              <a:buClr>
                <a:schemeClr val="lt2"/>
              </a:buClr>
              <a:buSzPts val="1200"/>
              <a:buNone/>
              <a:defRPr sz="1200" b="1">
                <a:solidFill>
                  <a:schemeClr val="lt2"/>
                </a:solidFill>
              </a:defRPr>
            </a:lvl6pPr>
            <a:lvl7pPr lvl="6" rtl="0">
              <a:spcBef>
                <a:spcPts val="0"/>
              </a:spcBef>
              <a:spcAft>
                <a:spcPts val="0"/>
              </a:spcAft>
              <a:buClr>
                <a:schemeClr val="lt2"/>
              </a:buClr>
              <a:buSzPts val="1200"/>
              <a:buNone/>
              <a:defRPr sz="1200" b="1">
                <a:solidFill>
                  <a:schemeClr val="lt2"/>
                </a:solidFill>
              </a:defRPr>
            </a:lvl7pPr>
            <a:lvl8pPr lvl="7" rtl="0">
              <a:spcBef>
                <a:spcPts val="0"/>
              </a:spcBef>
              <a:spcAft>
                <a:spcPts val="0"/>
              </a:spcAft>
              <a:buClr>
                <a:schemeClr val="lt2"/>
              </a:buClr>
              <a:buSzPts val="1200"/>
              <a:buNone/>
              <a:defRPr sz="1200" b="1">
                <a:solidFill>
                  <a:schemeClr val="lt2"/>
                </a:solidFill>
              </a:defRPr>
            </a:lvl8pPr>
            <a:lvl9pPr lvl="8" rtl="0">
              <a:spcBef>
                <a:spcPts val="0"/>
              </a:spcBef>
              <a:spcAft>
                <a:spcPts val="0"/>
              </a:spcAft>
              <a:buClr>
                <a:schemeClr val="lt2"/>
              </a:buClr>
              <a:buSzPts val="1200"/>
              <a:buNone/>
              <a:defRPr sz="1200" b="1">
                <a:solidFill>
                  <a:schemeClr val="lt2"/>
                </a:solidFill>
              </a:defRPr>
            </a:lvl9pPr>
          </a:lstStyle>
          <a:p>
            <a:endParaRPr/>
          </a:p>
        </p:txBody>
      </p:sp>
      <p:sp>
        <p:nvSpPr>
          <p:cNvPr id="472" name="Google Shape;472;p44"/>
          <p:cNvSpPr txBox="1">
            <a:spLocks noGrp="1"/>
          </p:cNvSpPr>
          <p:nvPr>
            <p:ph type="subTitle" idx="3"/>
          </p:nvPr>
        </p:nvSpPr>
        <p:spPr>
          <a:xfrm rot="-2700000">
            <a:off x="5300274" y="2216425"/>
            <a:ext cx="2234599" cy="465418"/>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1200"/>
              <a:buNone/>
              <a:defRPr sz="1200" b="1" i="1">
                <a:solidFill>
                  <a:schemeClr val="lt2"/>
                </a:solidFill>
              </a:defRPr>
            </a:lvl1pPr>
            <a:lvl2pPr lvl="1" rtl="0">
              <a:spcBef>
                <a:spcPts val="0"/>
              </a:spcBef>
              <a:spcAft>
                <a:spcPts val="0"/>
              </a:spcAft>
              <a:buClr>
                <a:schemeClr val="lt2"/>
              </a:buClr>
              <a:buSzPts val="1200"/>
              <a:buNone/>
              <a:defRPr sz="1200" b="1">
                <a:solidFill>
                  <a:schemeClr val="lt2"/>
                </a:solidFill>
              </a:defRPr>
            </a:lvl2pPr>
            <a:lvl3pPr lvl="2" rtl="0">
              <a:spcBef>
                <a:spcPts val="0"/>
              </a:spcBef>
              <a:spcAft>
                <a:spcPts val="0"/>
              </a:spcAft>
              <a:buClr>
                <a:schemeClr val="lt2"/>
              </a:buClr>
              <a:buSzPts val="1200"/>
              <a:buNone/>
              <a:defRPr sz="1200" b="1">
                <a:solidFill>
                  <a:schemeClr val="lt2"/>
                </a:solidFill>
              </a:defRPr>
            </a:lvl3pPr>
            <a:lvl4pPr lvl="3" rtl="0">
              <a:spcBef>
                <a:spcPts val="0"/>
              </a:spcBef>
              <a:spcAft>
                <a:spcPts val="0"/>
              </a:spcAft>
              <a:buClr>
                <a:schemeClr val="lt2"/>
              </a:buClr>
              <a:buSzPts val="1200"/>
              <a:buNone/>
              <a:defRPr sz="1200" b="1">
                <a:solidFill>
                  <a:schemeClr val="lt2"/>
                </a:solidFill>
              </a:defRPr>
            </a:lvl4pPr>
            <a:lvl5pPr lvl="4" rtl="0">
              <a:spcBef>
                <a:spcPts val="0"/>
              </a:spcBef>
              <a:spcAft>
                <a:spcPts val="0"/>
              </a:spcAft>
              <a:buClr>
                <a:schemeClr val="lt2"/>
              </a:buClr>
              <a:buSzPts val="1200"/>
              <a:buNone/>
              <a:defRPr sz="1200" b="1">
                <a:solidFill>
                  <a:schemeClr val="lt2"/>
                </a:solidFill>
              </a:defRPr>
            </a:lvl5pPr>
            <a:lvl6pPr lvl="5" rtl="0">
              <a:spcBef>
                <a:spcPts val="0"/>
              </a:spcBef>
              <a:spcAft>
                <a:spcPts val="0"/>
              </a:spcAft>
              <a:buClr>
                <a:schemeClr val="lt2"/>
              </a:buClr>
              <a:buSzPts val="1200"/>
              <a:buNone/>
              <a:defRPr sz="1200" b="1">
                <a:solidFill>
                  <a:schemeClr val="lt2"/>
                </a:solidFill>
              </a:defRPr>
            </a:lvl6pPr>
            <a:lvl7pPr lvl="6" rtl="0">
              <a:spcBef>
                <a:spcPts val="0"/>
              </a:spcBef>
              <a:spcAft>
                <a:spcPts val="0"/>
              </a:spcAft>
              <a:buClr>
                <a:schemeClr val="lt2"/>
              </a:buClr>
              <a:buSzPts val="1200"/>
              <a:buNone/>
              <a:defRPr sz="1200" b="1">
                <a:solidFill>
                  <a:schemeClr val="lt2"/>
                </a:solidFill>
              </a:defRPr>
            </a:lvl7pPr>
            <a:lvl8pPr lvl="7" rtl="0">
              <a:spcBef>
                <a:spcPts val="0"/>
              </a:spcBef>
              <a:spcAft>
                <a:spcPts val="0"/>
              </a:spcAft>
              <a:buClr>
                <a:schemeClr val="lt2"/>
              </a:buClr>
              <a:buSzPts val="1200"/>
              <a:buNone/>
              <a:defRPr sz="1200" b="1">
                <a:solidFill>
                  <a:schemeClr val="lt2"/>
                </a:solidFill>
              </a:defRPr>
            </a:lvl8pPr>
            <a:lvl9pPr lvl="8" rtl="0">
              <a:spcBef>
                <a:spcPts val="0"/>
              </a:spcBef>
              <a:spcAft>
                <a:spcPts val="0"/>
              </a:spcAft>
              <a:buClr>
                <a:schemeClr val="lt2"/>
              </a:buClr>
              <a:buSzPts val="1200"/>
              <a:buNone/>
              <a:defRPr sz="1200" b="1">
                <a:solidFill>
                  <a:schemeClr val="lt2"/>
                </a:solidFill>
              </a:defRPr>
            </a:lvl9pPr>
          </a:lstStyle>
          <a:p>
            <a:endParaRPr/>
          </a:p>
        </p:txBody>
      </p:sp>
      <p:sp>
        <p:nvSpPr>
          <p:cNvPr id="473" name="Google Shape;473;p44"/>
          <p:cNvSpPr txBox="1">
            <a:spLocks noGrp="1"/>
          </p:cNvSpPr>
          <p:nvPr>
            <p:ph type="subTitle" idx="4"/>
          </p:nvPr>
        </p:nvSpPr>
        <p:spPr>
          <a:xfrm rot="-2700000">
            <a:off x="1742092" y="2594517"/>
            <a:ext cx="2657166" cy="650821"/>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474" name="Google Shape;474;p44"/>
          <p:cNvSpPr txBox="1">
            <a:spLocks noGrp="1"/>
          </p:cNvSpPr>
          <p:nvPr>
            <p:ph type="subTitle" idx="5"/>
          </p:nvPr>
        </p:nvSpPr>
        <p:spPr>
          <a:xfrm rot="-2700000">
            <a:off x="3570892" y="2594517"/>
            <a:ext cx="2657166" cy="650821"/>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475" name="Google Shape;475;p44"/>
          <p:cNvSpPr txBox="1">
            <a:spLocks noGrp="1"/>
          </p:cNvSpPr>
          <p:nvPr>
            <p:ph type="subTitle" idx="6"/>
          </p:nvPr>
        </p:nvSpPr>
        <p:spPr>
          <a:xfrm rot="-2700000">
            <a:off x="5552092" y="2594517"/>
            <a:ext cx="2657166" cy="650821"/>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Diseño personalizado 24">
  <p:cSld name="CUSTOM_23">
    <p:spTree>
      <p:nvGrpSpPr>
        <p:cNvPr id="1" name="Shape 476"/>
        <p:cNvGrpSpPr/>
        <p:nvPr/>
      </p:nvGrpSpPr>
      <p:grpSpPr>
        <a:xfrm>
          <a:off x="0" y="0"/>
          <a:ext cx="0" cy="0"/>
          <a:chOff x="0" y="0"/>
          <a:chExt cx="0" cy="0"/>
        </a:xfrm>
      </p:grpSpPr>
      <p:grpSp>
        <p:nvGrpSpPr>
          <p:cNvPr id="477" name="Google Shape;477;p45"/>
          <p:cNvGrpSpPr/>
          <p:nvPr/>
        </p:nvGrpSpPr>
        <p:grpSpPr>
          <a:xfrm>
            <a:off x="1251029" y="3790876"/>
            <a:ext cx="6641951" cy="794079"/>
            <a:chOff x="1593000" y="2322568"/>
            <a:chExt cx="5957975" cy="643500"/>
          </a:xfrm>
        </p:grpSpPr>
        <p:sp>
          <p:nvSpPr>
            <p:cNvPr id="478" name="Google Shape;478;p45"/>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5"/>
            <p:cNvSpPr/>
            <p:nvPr/>
          </p:nvSpPr>
          <p:spPr>
            <a:xfrm flipH="1">
              <a:off x="2283025" y="2322575"/>
              <a:ext cx="1844400" cy="642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5"/>
            <p:cNvSpPr/>
            <p:nvPr/>
          </p:nvSpPr>
          <p:spPr>
            <a:xfrm rot="-5400000">
              <a:off x="3501574" y="1934671"/>
              <a:ext cx="643356" cy="1419149"/>
            </a:xfrm>
            <a:prstGeom prst="flowChartOffpageConnector">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5"/>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5"/>
            <p:cNvSpPr/>
            <p:nvPr/>
          </p:nvSpPr>
          <p:spPr>
            <a:xfrm>
              <a:off x="1593000" y="2322575"/>
              <a:ext cx="690000" cy="642600"/>
            </a:xfrm>
            <a:prstGeom prst="rect">
              <a:avLst/>
            </a:prstGeom>
            <a:solidFill>
              <a:srgbClr val="6666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rgbClr val="FFFFFF"/>
                </a:solidFill>
                <a:latin typeface="Roboto Thin"/>
                <a:ea typeface="Roboto Thin"/>
                <a:cs typeface="Roboto Thin"/>
                <a:sym typeface="Roboto Thin"/>
              </a:endParaRPr>
            </a:p>
          </p:txBody>
        </p:sp>
      </p:grpSp>
      <p:grpSp>
        <p:nvGrpSpPr>
          <p:cNvPr id="483" name="Google Shape;483;p45"/>
          <p:cNvGrpSpPr/>
          <p:nvPr/>
        </p:nvGrpSpPr>
        <p:grpSpPr>
          <a:xfrm>
            <a:off x="1251029" y="2982803"/>
            <a:ext cx="6641951" cy="794079"/>
            <a:chOff x="1593000" y="2322568"/>
            <a:chExt cx="5957975" cy="643500"/>
          </a:xfrm>
        </p:grpSpPr>
        <p:sp>
          <p:nvSpPr>
            <p:cNvPr id="484" name="Google Shape;484;p45"/>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5"/>
            <p:cNvSpPr/>
            <p:nvPr/>
          </p:nvSpPr>
          <p:spPr>
            <a:xfrm flipH="1">
              <a:off x="2283025" y="2322575"/>
              <a:ext cx="1844400" cy="642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5"/>
            <p:cNvSpPr/>
            <p:nvPr/>
          </p:nvSpPr>
          <p:spPr>
            <a:xfrm rot="-5400000">
              <a:off x="3501574" y="1934671"/>
              <a:ext cx="643356" cy="1419149"/>
            </a:xfrm>
            <a:prstGeom prst="flowChartOffpageConnector">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5"/>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5"/>
            <p:cNvSpPr/>
            <p:nvPr/>
          </p:nvSpPr>
          <p:spPr>
            <a:xfrm>
              <a:off x="1593000" y="2322575"/>
              <a:ext cx="690000" cy="642600"/>
            </a:xfrm>
            <a:prstGeom prst="rect">
              <a:avLst/>
            </a:prstGeom>
            <a:solidFill>
              <a:srgbClr val="729E2E">
                <a:alpha val="7467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rgbClr val="FFFFFF"/>
                </a:solidFill>
                <a:latin typeface="Roboto Thin"/>
                <a:ea typeface="Roboto Thin"/>
                <a:cs typeface="Roboto Thin"/>
                <a:sym typeface="Roboto Thin"/>
              </a:endParaRPr>
            </a:p>
          </p:txBody>
        </p:sp>
      </p:grpSp>
      <p:grpSp>
        <p:nvGrpSpPr>
          <p:cNvPr id="489" name="Google Shape;489;p45"/>
          <p:cNvGrpSpPr/>
          <p:nvPr/>
        </p:nvGrpSpPr>
        <p:grpSpPr>
          <a:xfrm>
            <a:off x="1251029" y="2174697"/>
            <a:ext cx="6641951" cy="794079"/>
            <a:chOff x="1593000" y="2322568"/>
            <a:chExt cx="5957975" cy="643500"/>
          </a:xfrm>
        </p:grpSpPr>
        <p:sp>
          <p:nvSpPr>
            <p:cNvPr id="490" name="Google Shape;490;p45"/>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5"/>
            <p:cNvSpPr/>
            <p:nvPr/>
          </p:nvSpPr>
          <p:spPr>
            <a:xfrm flipH="1">
              <a:off x="2283025" y="2322575"/>
              <a:ext cx="1844400" cy="642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5"/>
            <p:cNvSpPr/>
            <p:nvPr/>
          </p:nvSpPr>
          <p:spPr>
            <a:xfrm rot="-5400000">
              <a:off x="3501574" y="1934671"/>
              <a:ext cx="643356" cy="1419149"/>
            </a:xfrm>
            <a:prstGeom prst="flowChartOffpageConnector">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5"/>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5"/>
            <p:cNvSpPr/>
            <p:nvPr/>
          </p:nvSpPr>
          <p:spPr>
            <a:xfrm>
              <a:off x="1593000" y="2322575"/>
              <a:ext cx="690000" cy="642600"/>
            </a:xfrm>
            <a:prstGeom prst="rect">
              <a:avLst/>
            </a:prstGeom>
            <a:solidFill>
              <a:srgbClr val="009EE3">
                <a:alpha val="773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rgbClr val="FFFFFF"/>
                </a:solidFill>
                <a:latin typeface="Roboto Thin"/>
                <a:ea typeface="Roboto Thin"/>
                <a:cs typeface="Roboto Thin"/>
                <a:sym typeface="Roboto Thin"/>
              </a:endParaRPr>
            </a:p>
          </p:txBody>
        </p:sp>
      </p:grpSp>
      <p:grpSp>
        <p:nvGrpSpPr>
          <p:cNvPr id="495" name="Google Shape;495;p45"/>
          <p:cNvGrpSpPr/>
          <p:nvPr/>
        </p:nvGrpSpPr>
        <p:grpSpPr>
          <a:xfrm>
            <a:off x="1251029" y="1366633"/>
            <a:ext cx="6641951" cy="794079"/>
            <a:chOff x="1593000" y="2322568"/>
            <a:chExt cx="5957975" cy="643500"/>
          </a:xfrm>
        </p:grpSpPr>
        <p:sp>
          <p:nvSpPr>
            <p:cNvPr id="496" name="Google Shape;496;p45"/>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5"/>
            <p:cNvSpPr/>
            <p:nvPr/>
          </p:nvSpPr>
          <p:spPr>
            <a:xfrm flipH="1">
              <a:off x="2283025" y="2322575"/>
              <a:ext cx="1844400" cy="642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5"/>
            <p:cNvSpPr/>
            <p:nvPr/>
          </p:nvSpPr>
          <p:spPr>
            <a:xfrm rot="-5400000">
              <a:off x="3501574" y="1934671"/>
              <a:ext cx="643356" cy="1419149"/>
            </a:xfrm>
            <a:prstGeom prst="flowChartOffpageConnector">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5"/>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5"/>
            <p:cNvSpPr/>
            <p:nvPr/>
          </p:nvSpPr>
          <p:spPr>
            <a:xfrm>
              <a:off x="1593000" y="2322575"/>
              <a:ext cx="690000" cy="642600"/>
            </a:xfrm>
            <a:prstGeom prst="rect">
              <a:avLst/>
            </a:prstGeom>
            <a:solidFill>
              <a:srgbClr val="E2A30B">
                <a:alpha val="7822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rgbClr val="FFFFFF"/>
                </a:solidFill>
                <a:latin typeface="Roboto Thin"/>
                <a:ea typeface="Roboto Thin"/>
                <a:cs typeface="Roboto Thin"/>
                <a:sym typeface="Roboto Thin"/>
              </a:endParaRPr>
            </a:p>
          </p:txBody>
        </p:sp>
      </p:grpSp>
      <p:grpSp>
        <p:nvGrpSpPr>
          <p:cNvPr id="501" name="Google Shape;501;p45"/>
          <p:cNvGrpSpPr/>
          <p:nvPr/>
        </p:nvGrpSpPr>
        <p:grpSpPr>
          <a:xfrm>
            <a:off x="1251029" y="558549"/>
            <a:ext cx="6641951" cy="794079"/>
            <a:chOff x="1593000" y="2322568"/>
            <a:chExt cx="5957975" cy="643500"/>
          </a:xfrm>
        </p:grpSpPr>
        <p:sp>
          <p:nvSpPr>
            <p:cNvPr id="502" name="Google Shape;502;p45"/>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5"/>
            <p:cNvSpPr/>
            <p:nvPr/>
          </p:nvSpPr>
          <p:spPr>
            <a:xfrm flipH="1">
              <a:off x="2283025" y="2322575"/>
              <a:ext cx="1844400" cy="64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5"/>
            <p:cNvSpPr/>
            <p:nvPr/>
          </p:nvSpPr>
          <p:spPr>
            <a:xfrm rot="-5400000">
              <a:off x="3501574" y="1934671"/>
              <a:ext cx="643356" cy="1419149"/>
            </a:xfrm>
            <a:prstGeom prst="flowChartOffpageConnector">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5"/>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5"/>
            <p:cNvSpPr/>
            <p:nvPr/>
          </p:nvSpPr>
          <p:spPr>
            <a:xfrm>
              <a:off x="1593000" y="2322575"/>
              <a:ext cx="690000" cy="642600"/>
            </a:xfrm>
            <a:prstGeom prst="rect">
              <a:avLst/>
            </a:prstGeom>
            <a:solidFill>
              <a:srgbClr val="DF501D">
                <a:alpha val="791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rgbClr val="FFFFFF"/>
                </a:solidFill>
                <a:latin typeface="Roboto Thin"/>
                <a:ea typeface="Roboto Thin"/>
                <a:cs typeface="Roboto Thin"/>
                <a:sym typeface="Roboto Thin"/>
              </a:endParaRPr>
            </a:p>
          </p:txBody>
        </p:sp>
      </p:grpSp>
      <p:sp>
        <p:nvSpPr>
          <p:cNvPr id="507" name="Google Shape;507;p45"/>
          <p:cNvSpPr txBox="1">
            <a:spLocks noGrp="1"/>
          </p:cNvSpPr>
          <p:nvPr>
            <p:ph type="subTitle" idx="1"/>
          </p:nvPr>
        </p:nvSpPr>
        <p:spPr>
          <a:xfrm>
            <a:off x="2046375" y="590400"/>
            <a:ext cx="21447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1200"/>
              <a:buNone/>
              <a:defRPr sz="1200" b="1">
                <a:solidFill>
                  <a:schemeClr val="lt1"/>
                </a:solidFill>
              </a:defRPr>
            </a:lvl1pPr>
            <a:lvl2pPr lvl="1" rtl="0">
              <a:spcBef>
                <a:spcPts val="0"/>
              </a:spcBef>
              <a:spcAft>
                <a:spcPts val="0"/>
              </a:spcAft>
              <a:buClr>
                <a:schemeClr val="lt1"/>
              </a:buClr>
              <a:buSzPts val="1200"/>
              <a:buNone/>
              <a:defRPr sz="1200" b="1">
                <a:solidFill>
                  <a:schemeClr val="lt1"/>
                </a:solidFill>
              </a:defRPr>
            </a:lvl2pPr>
            <a:lvl3pPr lvl="2" rtl="0">
              <a:spcBef>
                <a:spcPts val="0"/>
              </a:spcBef>
              <a:spcAft>
                <a:spcPts val="0"/>
              </a:spcAft>
              <a:buClr>
                <a:schemeClr val="lt1"/>
              </a:buClr>
              <a:buSzPts val="1200"/>
              <a:buNone/>
              <a:defRPr sz="1200" b="1">
                <a:solidFill>
                  <a:schemeClr val="lt1"/>
                </a:solidFill>
              </a:defRPr>
            </a:lvl3pPr>
            <a:lvl4pPr lvl="3" rtl="0">
              <a:spcBef>
                <a:spcPts val="0"/>
              </a:spcBef>
              <a:spcAft>
                <a:spcPts val="0"/>
              </a:spcAft>
              <a:buClr>
                <a:schemeClr val="lt1"/>
              </a:buClr>
              <a:buSzPts val="1200"/>
              <a:buNone/>
              <a:defRPr sz="1200" b="1">
                <a:solidFill>
                  <a:schemeClr val="lt1"/>
                </a:solidFill>
              </a:defRPr>
            </a:lvl4pPr>
            <a:lvl5pPr lvl="4" rtl="0">
              <a:spcBef>
                <a:spcPts val="0"/>
              </a:spcBef>
              <a:spcAft>
                <a:spcPts val="0"/>
              </a:spcAft>
              <a:buClr>
                <a:schemeClr val="lt1"/>
              </a:buClr>
              <a:buSzPts val="1200"/>
              <a:buNone/>
              <a:defRPr sz="1200" b="1">
                <a:solidFill>
                  <a:schemeClr val="lt1"/>
                </a:solidFill>
              </a:defRPr>
            </a:lvl5pPr>
            <a:lvl6pPr lvl="5" rtl="0">
              <a:spcBef>
                <a:spcPts val="0"/>
              </a:spcBef>
              <a:spcAft>
                <a:spcPts val="0"/>
              </a:spcAft>
              <a:buClr>
                <a:schemeClr val="lt1"/>
              </a:buClr>
              <a:buSzPts val="1200"/>
              <a:buNone/>
              <a:defRPr sz="1200" b="1">
                <a:solidFill>
                  <a:schemeClr val="lt1"/>
                </a:solidFill>
              </a:defRPr>
            </a:lvl6pPr>
            <a:lvl7pPr lvl="6" rtl="0">
              <a:spcBef>
                <a:spcPts val="0"/>
              </a:spcBef>
              <a:spcAft>
                <a:spcPts val="0"/>
              </a:spcAft>
              <a:buClr>
                <a:schemeClr val="lt1"/>
              </a:buClr>
              <a:buSzPts val="1200"/>
              <a:buNone/>
              <a:defRPr sz="1200" b="1">
                <a:solidFill>
                  <a:schemeClr val="lt1"/>
                </a:solidFill>
              </a:defRPr>
            </a:lvl7pPr>
            <a:lvl8pPr lvl="7" rtl="0">
              <a:spcBef>
                <a:spcPts val="0"/>
              </a:spcBef>
              <a:spcAft>
                <a:spcPts val="0"/>
              </a:spcAft>
              <a:buClr>
                <a:schemeClr val="lt1"/>
              </a:buClr>
              <a:buSzPts val="1200"/>
              <a:buNone/>
              <a:defRPr sz="1200" b="1">
                <a:solidFill>
                  <a:schemeClr val="lt1"/>
                </a:solidFill>
              </a:defRPr>
            </a:lvl8pPr>
            <a:lvl9pPr lvl="8" rtl="0">
              <a:spcBef>
                <a:spcPts val="0"/>
              </a:spcBef>
              <a:spcAft>
                <a:spcPts val="0"/>
              </a:spcAft>
              <a:buClr>
                <a:schemeClr val="lt1"/>
              </a:buClr>
              <a:buSzPts val="1200"/>
              <a:buNone/>
              <a:defRPr sz="1200" b="1">
                <a:solidFill>
                  <a:schemeClr val="lt1"/>
                </a:solidFill>
              </a:defRPr>
            </a:lvl9pPr>
          </a:lstStyle>
          <a:p>
            <a:endParaRPr/>
          </a:p>
        </p:txBody>
      </p:sp>
      <p:sp>
        <p:nvSpPr>
          <p:cNvPr id="508" name="Google Shape;508;p45"/>
          <p:cNvSpPr txBox="1">
            <a:spLocks noGrp="1"/>
          </p:cNvSpPr>
          <p:nvPr>
            <p:ph type="subTitle" idx="2"/>
          </p:nvPr>
        </p:nvSpPr>
        <p:spPr>
          <a:xfrm>
            <a:off x="2046375" y="1352400"/>
            <a:ext cx="21447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1200"/>
              <a:buNone/>
              <a:defRPr sz="1200" b="1">
                <a:solidFill>
                  <a:schemeClr val="lt1"/>
                </a:solidFill>
              </a:defRPr>
            </a:lvl1pPr>
            <a:lvl2pPr lvl="1" rtl="0">
              <a:spcBef>
                <a:spcPts val="0"/>
              </a:spcBef>
              <a:spcAft>
                <a:spcPts val="0"/>
              </a:spcAft>
              <a:buClr>
                <a:schemeClr val="lt1"/>
              </a:buClr>
              <a:buSzPts val="1200"/>
              <a:buNone/>
              <a:defRPr sz="1200" b="1">
                <a:solidFill>
                  <a:schemeClr val="lt1"/>
                </a:solidFill>
              </a:defRPr>
            </a:lvl2pPr>
            <a:lvl3pPr lvl="2" rtl="0">
              <a:spcBef>
                <a:spcPts val="0"/>
              </a:spcBef>
              <a:spcAft>
                <a:spcPts val="0"/>
              </a:spcAft>
              <a:buClr>
                <a:schemeClr val="lt1"/>
              </a:buClr>
              <a:buSzPts val="1200"/>
              <a:buNone/>
              <a:defRPr sz="1200" b="1">
                <a:solidFill>
                  <a:schemeClr val="lt1"/>
                </a:solidFill>
              </a:defRPr>
            </a:lvl3pPr>
            <a:lvl4pPr lvl="3" rtl="0">
              <a:spcBef>
                <a:spcPts val="0"/>
              </a:spcBef>
              <a:spcAft>
                <a:spcPts val="0"/>
              </a:spcAft>
              <a:buClr>
                <a:schemeClr val="lt1"/>
              </a:buClr>
              <a:buSzPts val="1200"/>
              <a:buNone/>
              <a:defRPr sz="1200" b="1">
                <a:solidFill>
                  <a:schemeClr val="lt1"/>
                </a:solidFill>
              </a:defRPr>
            </a:lvl4pPr>
            <a:lvl5pPr lvl="4" rtl="0">
              <a:spcBef>
                <a:spcPts val="0"/>
              </a:spcBef>
              <a:spcAft>
                <a:spcPts val="0"/>
              </a:spcAft>
              <a:buClr>
                <a:schemeClr val="lt1"/>
              </a:buClr>
              <a:buSzPts val="1200"/>
              <a:buNone/>
              <a:defRPr sz="1200" b="1">
                <a:solidFill>
                  <a:schemeClr val="lt1"/>
                </a:solidFill>
              </a:defRPr>
            </a:lvl5pPr>
            <a:lvl6pPr lvl="5" rtl="0">
              <a:spcBef>
                <a:spcPts val="0"/>
              </a:spcBef>
              <a:spcAft>
                <a:spcPts val="0"/>
              </a:spcAft>
              <a:buClr>
                <a:schemeClr val="lt1"/>
              </a:buClr>
              <a:buSzPts val="1200"/>
              <a:buNone/>
              <a:defRPr sz="1200" b="1">
                <a:solidFill>
                  <a:schemeClr val="lt1"/>
                </a:solidFill>
              </a:defRPr>
            </a:lvl6pPr>
            <a:lvl7pPr lvl="6" rtl="0">
              <a:spcBef>
                <a:spcPts val="0"/>
              </a:spcBef>
              <a:spcAft>
                <a:spcPts val="0"/>
              </a:spcAft>
              <a:buClr>
                <a:schemeClr val="lt1"/>
              </a:buClr>
              <a:buSzPts val="1200"/>
              <a:buNone/>
              <a:defRPr sz="1200" b="1">
                <a:solidFill>
                  <a:schemeClr val="lt1"/>
                </a:solidFill>
              </a:defRPr>
            </a:lvl7pPr>
            <a:lvl8pPr lvl="7" rtl="0">
              <a:spcBef>
                <a:spcPts val="0"/>
              </a:spcBef>
              <a:spcAft>
                <a:spcPts val="0"/>
              </a:spcAft>
              <a:buClr>
                <a:schemeClr val="lt1"/>
              </a:buClr>
              <a:buSzPts val="1200"/>
              <a:buNone/>
              <a:defRPr sz="1200" b="1">
                <a:solidFill>
                  <a:schemeClr val="lt1"/>
                </a:solidFill>
              </a:defRPr>
            </a:lvl8pPr>
            <a:lvl9pPr lvl="8" rtl="0">
              <a:spcBef>
                <a:spcPts val="0"/>
              </a:spcBef>
              <a:spcAft>
                <a:spcPts val="0"/>
              </a:spcAft>
              <a:buClr>
                <a:schemeClr val="lt1"/>
              </a:buClr>
              <a:buSzPts val="1200"/>
              <a:buNone/>
              <a:defRPr sz="1200" b="1">
                <a:solidFill>
                  <a:schemeClr val="lt1"/>
                </a:solidFill>
              </a:defRPr>
            </a:lvl9pPr>
          </a:lstStyle>
          <a:p>
            <a:endParaRPr/>
          </a:p>
        </p:txBody>
      </p:sp>
      <p:sp>
        <p:nvSpPr>
          <p:cNvPr id="509" name="Google Shape;509;p45"/>
          <p:cNvSpPr txBox="1">
            <a:spLocks noGrp="1"/>
          </p:cNvSpPr>
          <p:nvPr>
            <p:ph type="subTitle" idx="3"/>
          </p:nvPr>
        </p:nvSpPr>
        <p:spPr>
          <a:xfrm>
            <a:off x="2046375" y="2190600"/>
            <a:ext cx="21447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1200"/>
              <a:buNone/>
              <a:defRPr sz="1200" b="1">
                <a:solidFill>
                  <a:schemeClr val="lt1"/>
                </a:solidFill>
              </a:defRPr>
            </a:lvl1pPr>
            <a:lvl2pPr lvl="1" rtl="0">
              <a:spcBef>
                <a:spcPts val="0"/>
              </a:spcBef>
              <a:spcAft>
                <a:spcPts val="0"/>
              </a:spcAft>
              <a:buClr>
                <a:schemeClr val="lt1"/>
              </a:buClr>
              <a:buSzPts val="1200"/>
              <a:buNone/>
              <a:defRPr sz="1200" b="1">
                <a:solidFill>
                  <a:schemeClr val="lt1"/>
                </a:solidFill>
              </a:defRPr>
            </a:lvl2pPr>
            <a:lvl3pPr lvl="2" rtl="0">
              <a:spcBef>
                <a:spcPts val="0"/>
              </a:spcBef>
              <a:spcAft>
                <a:spcPts val="0"/>
              </a:spcAft>
              <a:buClr>
                <a:schemeClr val="lt1"/>
              </a:buClr>
              <a:buSzPts val="1200"/>
              <a:buNone/>
              <a:defRPr sz="1200" b="1">
                <a:solidFill>
                  <a:schemeClr val="lt1"/>
                </a:solidFill>
              </a:defRPr>
            </a:lvl3pPr>
            <a:lvl4pPr lvl="3" rtl="0">
              <a:spcBef>
                <a:spcPts val="0"/>
              </a:spcBef>
              <a:spcAft>
                <a:spcPts val="0"/>
              </a:spcAft>
              <a:buClr>
                <a:schemeClr val="lt1"/>
              </a:buClr>
              <a:buSzPts val="1200"/>
              <a:buNone/>
              <a:defRPr sz="1200" b="1">
                <a:solidFill>
                  <a:schemeClr val="lt1"/>
                </a:solidFill>
              </a:defRPr>
            </a:lvl4pPr>
            <a:lvl5pPr lvl="4" rtl="0">
              <a:spcBef>
                <a:spcPts val="0"/>
              </a:spcBef>
              <a:spcAft>
                <a:spcPts val="0"/>
              </a:spcAft>
              <a:buClr>
                <a:schemeClr val="lt1"/>
              </a:buClr>
              <a:buSzPts val="1200"/>
              <a:buNone/>
              <a:defRPr sz="1200" b="1">
                <a:solidFill>
                  <a:schemeClr val="lt1"/>
                </a:solidFill>
              </a:defRPr>
            </a:lvl5pPr>
            <a:lvl6pPr lvl="5" rtl="0">
              <a:spcBef>
                <a:spcPts val="0"/>
              </a:spcBef>
              <a:spcAft>
                <a:spcPts val="0"/>
              </a:spcAft>
              <a:buClr>
                <a:schemeClr val="lt1"/>
              </a:buClr>
              <a:buSzPts val="1200"/>
              <a:buNone/>
              <a:defRPr sz="1200" b="1">
                <a:solidFill>
                  <a:schemeClr val="lt1"/>
                </a:solidFill>
              </a:defRPr>
            </a:lvl6pPr>
            <a:lvl7pPr lvl="6" rtl="0">
              <a:spcBef>
                <a:spcPts val="0"/>
              </a:spcBef>
              <a:spcAft>
                <a:spcPts val="0"/>
              </a:spcAft>
              <a:buClr>
                <a:schemeClr val="lt1"/>
              </a:buClr>
              <a:buSzPts val="1200"/>
              <a:buNone/>
              <a:defRPr sz="1200" b="1">
                <a:solidFill>
                  <a:schemeClr val="lt1"/>
                </a:solidFill>
              </a:defRPr>
            </a:lvl7pPr>
            <a:lvl8pPr lvl="7" rtl="0">
              <a:spcBef>
                <a:spcPts val="0"/>
              </a:spcBef>
              <a:spcAft>
                <a:spcPts val="0"/>
              </a:spcAft>
              <a:buClr>
                <a:schemeClr val="lt1"/>
              </a:buClr>
              <a:buSzPts val="1200"/>
              <a:buNone/>
              <a:defRPr sz="1200" b="1">
                <a:solidFill>
                  <a:schemeClr val="lt1"/>
                </a:solidFill>
              </a:defRPr>
            </a:lvl8pPr>
            <a:lvl9pPr lvl="8" rtl="0">
              <a:spcBef>
                <a:spcPts val="0"/>
              </a:spcBef>
              <a:spcAft>
                <a:spcPts val="0"/>
              </a:spcAft>
              <a:buClr>
                <a:schemeClr val="lt1"/>
              </a:buClr>
              <a:buSzPts val="1200"/>
              <a:buNone/>
              <a:defRPr sz="1200" b="1">
                <a:solidFill>
                  <a:schemeClr val="lt1"/>
                </a:solidFill>
              </a:defRPr>
            </a:lvl9pPr>
          </a:lstStyle>
          <a:p>
            <a:endParaRPr/>
          </a:p>
        </p:txBody>
      </p:sp>
      <p:sp>
        <p:nvSpPr>
          <p:cNvPr id="510" name="Google Shape;510;p45"/>
          <p:cNvSpPr txBox="1">
            <a:spLocks noGrp="1"/>
          </p:cNvSpPr>
          <p:nvPr>
            <p:ph type="subTitle" idx="4"/>
          </p:nvPr>
        </p:nvSpPr>
        <p:spPr>
          <a:xfrm>
            <a:off x="2046375" y="3028800"/>
            <a:ext cx="21447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1200"/>
              <a:buNone/>
              <a:defRPr sz="1200" b="1">
                <a:solidFill>
                  <a:schemeClr val="lt1"/>
                </a:solidFill>
              </a:defRPr>
            </a:lvl1pPr>
            <a:lvl2pPr lvl="1" rtl="0">
              <a:spcBef>
                <a:spcPts val="0"/>
              </a:spcBef>
              <a:spcAft>
                <a:spcPts val="0"/>
              </a:spcAft>
              <a:buClr>
                <a:schemeClr val="lt1"/>
              </a:buClr>
              <a:buSzPts val="1200"/>
              <a:buNone/>
              <a:defRPr sz="1200" b="1">
                <a:solidFill>
                  <a:schemeClr val="lt1"/>
                </a:solidFill>
              </a:defRPr>
            </a:lvl2pPr>
            <a:lvl3pPr lvl="2" rtl="0">
              <a:spcBef>
                <a:spcPts val="0"/>
              </a:spcBef>
              <a:spcAft>
                <a:spcPts val="0"/>
              </a:spcAft>
              <a:buClr>
                <a:schemeClr val="lt1"/>
              </a:buClr>
              <a:buSzPts val="1200"/>
              <a:buNone/>
              <a:defRPr sz="1200" b="1">
                <a:solidFill>
                  <a:schemeClr val="lt1"/>
                </a:solidFill>
              </a:defRPr>
            </a:lvl3pPr>
            <a:lvl4pPr lvl="3" rtl="0">
              <a:spcBef>
                <a:spcPts val="0"/>
              </a:spcBef>
              <a:spcAft>
                <a:spcPts val="0"/>
              </a:spcAft>
              <a:buClr>
                <a:schemeClr val="lt1"/>
              </a:buClr>
              <a:buSzPts val="1200"/>
              <a:buNone/>
              <a:defRPr sz="1200" b="1">
                <a:solidFill>
                  <a:schemeClr val="lt1"/>
                </a:solidFill>
              </a:defRPr>
            </a:lvl4pPr>
            <a:lvl5pPr lvl="4" rtl="0">
              <a:spcBef>
                <a:spcPts val="0"/>
              </a:spcBef>
              <a:spcAft>
                <a:spcPts val="0"/>
              </a:spcAft>
              <a:buClr>
                <a:schemeClr val="lt1"/>
              </a:buClr>
              <a:buSzPts val="1200"/>
              <a:buNone/>
              <a:defRPr sz="1200" b="1">
                <a:solidFill>
                  <a:schemeClr val="lt1"/>
                </a:solidFill>
              </a:defRPr>
            </a:lvl5pPr>
            <a:lvl6pPr lvl="5" rtl="0">
              <a:spcBef>
                <a:spcPts val="0"/>
              </a:spcBef>
              <a:spcAft>
                <a:spcPts val="0"/>
              </a:spcAft>
              <a:buClr>
                <a:schemeClr val="lt1"/>
              </a:buClr>
              <a:buSzPts val="1200"/>
              <a:buNone/>
              <a:defRPr sz="1200" b="1">
                <a:solidFill>
                  <a:schemeClr val="lt1"/>
                </a:solidFill>
              </a:defRPr>
            </a:lvl6pPr>
            <a:lvl7pPr lvl="6" rtl="0">
              <a:spcBef>
                <a:spcPts val="0"/>
              </a:spcBef>
              <a:spcAft>
                <a:spcPts val="0"/>
              </a:spcAft>
              <a:buClr>
                <a:schemeClr val="lt1"/>
              </a:buClr>
              <a:buSzPts val="1200"/>
              <a:buNone/>
              <a:defRPr sz="1200" b="1">
                <a:solidFill>
                  <a:schemeClr val="lt1"/>
                </a:solidFill>
              </a:defRPr>
            </a:lvl7pPr>
            <a:lvl8pPr lvl="7" rtl="0">
              <a:spcBef>
                <a:spcPts val="0"/>
              </a:spcBef>
              <a:spcAft>
                <a:spcPts val="0"/>
              </a:spcAft>
              <a:buClr>
                <a:schemeClr val="lt1"/>
              </a:buClr>
              <a:buSzPts val="1200"/>
              <a:buNone/>
              <a:defRPr sz="1200" b="1">
                <a:solidFill>
                  <a:schemeClr val="lt1"/>
                </a:solidFill>
              </a:defRPr>
            </a:lvl8pPr>
            <a:lvl9pPr lvl="8" rtl="0">
              <a:spcBef>
                <a:spcPts val="0"/>
              </a:spcBef>
              <a:spcAft>
                <a:spcPts val="0"/>
              </a:spcAft>
              <a:buClr>
                <a:schemeClr val="lt1"/>
              </a:buClr>
              <a:buSzPts val="1200"/>
              <a:buNone/>
              <a:defRPr sz="1200" b="1">
                <a:solidFill>
                  <a:schemeClr val="lt1"/>
                </a:solidFill>
              </a:defRPr>
            </a:lvl9pPr>
          </a:lstStyle>
          <a:p>
            <a:endParaRPr/>
          </a:p>
        </p:txBody>
      </p:sp>
      <p:sp>
        <p:nvSpPr>
          <p:cNvPr id="511" name="Google Shape;511;p45"/>
          <p:cNvSpPr txBox="1">
            <a:spLocks noGrp="1"/>
          </p:cNvSpPr>
          <p:nvPr>
            <p:ph type="subTitle" idx="5"/>
          </p:nvPr>
        </p:nvSpPr>
        <p:spPr>
          <a:xfrm>
            <a:off x="2046375" y="3867000"/>
            <a:ext cx="21447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1200"/>
              <a:buNone/>
              <a:defRPr sz="1200" b="1">
                <a:solidFill>
                  <a:schemeClr val="lt1"/>
                </a:solidFill>
              </a:defRPr>
            </a:lvl1pPr>
            <a:lvl2pPr lvl="1" rtl="0">
              <a:spcBef>
                <a:spcPts val="0"/>
              </a:spcBef>
              <a:spcAft>
                <a:spcPts val="0"/>
              </a:spcAft>
              <a:buClr>
                <a:schemeClr val="lt1"/>
              </a:buClr>
              <a:buSzPts val="1200"/>
              <a:buNone/>
              <a:defRPr sz="1200" b="1">
                <a:solidFill>
                  <a:schemeClr val="lt1"/>
                </a:solidFill>
              </a:defRPr>
            </a:lvl2pPr>
            <a:lvl3pPr lvl="2" rtl="0">
              <a:spcBef>
                <a:spcPts val="0"/>
              </a:spcBef>
              <a:spcAft>
                <a:spcPts val="0"/>
              </a:spcAft>
              <a:buClr>
                <a:schemeClr val="lt1"/>
              </a:buClr>
              <a:buSzPts val="1200"/>
              <a:buNone/>
              <a:defRPr sz="1200" b="1">
                <a:solidFill>
                  <a:schemeClr val="lt1"/>
                </a:solidFill>
              </a:defRPr>
            </a:lvl3pPr>
            <a:lvl4pPr lvl="3" rtl="0">
              <a:spcBef>
                <a:spcPts val="0"/>
              </a:spcBef>
              <a:spcAft>
                <a:spcPts val="0"/>
              </a:spcAft>
              <a:buClr>
                <a:schemeClr val="lt1"/>
              </a:buClr>
              <a:buSzPts val="1200"/>
              <a:buNone/>
              <a:defRPr sz="1200" b="1">
                <a:solidFill>
                  <a:schemeClr val="lt1"/>
                </a:solidFill>
              </a:defRPr>
            </a:lvl4pPr>
            <a:lvl5pPr lvl="4" rtl="0">
              <a:spcBef>
                <a:spcPts val="0"/>
              </a:spcBef>
              <a:spcAft>
                <a:spcPts val="0"/>
              </a:spcAft>
              <a:buClr>
                <a:schemeClr val="lt1"/>
              </a:buClr>
              <a:buSzPts val="1200"/>
              <a:buNone/>
              <a:defRPr sz="1200" b="1">
                <a:solidFill>
                  <a:schemeClr val="lt1"/>
                </a:solidFill>
              </a:defRPr>
            </a:lvl5pPr>
            <a:lvl6pPr lvl="5" rtl="0">
              <a:spcBef>
                <a:spcPts val="0"/>
              </a:spcBef>
              <a:spcAft>
                <a:spcPts val="0"/>
              </a:spcAft>
              <a:buClr>
                <a:schemeClr val="lt1"/>
              </a:buClr>
              <a:buSzPts val="1200"/>
              <a:buNone/>
              <a:defRPr sz="1200" b="1">
                <a:solidFill>
                  <a:schemeClr val="lt1"/>
                </a:solidFill>
              </a:defRPr>
            </a:lvl6pPr>
            <a:lvl7pPr lvl="6" rtl="0">
              <a:spcBef>
                <a:spcPts val="0"/>
              </a:spcBef>
              <a:spcAft>
                <a:spcPts val="0"/>
              </a:spcAft>
              <a:buClr>
                <a:schemeClr val="lt1"/>
              </a:buClr>
              <a:buSzPts val="1200"/>
              <a:buNone/>
              <a:defRPr sz="1200" b="1">
                <a:solidFill>
                  <a:schemeClr val="lt1"/>
                </a:solidFill>
              </a:defRPr>
            </a:lvl7pPr>
            <a:lvl8pPr lvl="7" rtl="0">
              <a:spcBef>
                <a:spcPts val="0"/>
              </a:spcBef>
              <a:spcAft>
                <a:spcPts val="0"/>
              </a:spcAft>
              <a:buClr>
                <a:schemeClr val="lt1"/>
              </a:buClr>
              <a:buSzPts val="1200"/>
              <a:buNone/>
              <a:defRPr sz="1200" b="1">
                <a:solidFill>
                  <a:schemeClr val="lt1"/>
                </a:solidFill>
              </a:defRPr>
            </a:lvl8pPr>
            <a:lvl9pPr lvl="8" rtl="0">
              <a:spcBef>
                <a:spcPts val="0"/>
              </a:spcBef>
              <a:spcAft>
                <a:spcPts val="0"/>
              </a:spcAft>
              <a:buClr>
                <a:schemeClr val="lt1"/>
              </a:buClr>
              <a:buSzPts val="1200"/>
              <a:buNone/>
              <a:defRPr sz="1200" b="1">
                <a:solidFill>
                  <a:schemeClr val="lt1"/>
                </a:solidFill>
              </a:defRPr>
            </a:lvl9pPr>
          </a:lstStyle>
          <a:p>
            <a:endParaRPr/>
          </a:p>
        </p:txBody>
      </p:sp>
      <p:sp>
        <p:nvSpPr>
          <p:cNvPr id="512" name="Google Shape;512;p45"/>
          <p:cNvSpPr txBox="1">
            <a:spLocks noGrp="1"/>
          </p:cNvSpPr>
          <p:nvPr>
            <p:ph type="subTitle" idx="6"/>
          </p:nvPr>
        </p:nvSpPr>
        <p:spPr>
          <a:xfrm>
            <a:off x="4560975" y="590400"/>
            <a:ext cx="31368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i="1">
                <a:solidFill>
                  <a:schemeClr val="dk2"/>
                </a:solidFill>
              </a:defRPr>
            </a:lvl2pPr>
            <a:lvl3pPr lvl="2" rtl="0">
              <a:spcBef>
                <a:spcPts val="0"/>
              </a:spcBef>
              <a:spcAft>
                <a:spcPts val="0"/>
              </a:spcAft>
              <a:buClr>
                <a:schemeClr val="dk2"/>
              </a:buClr>
              <a:buSzPts val="1000"/>
              <a:buNone/>
              <a:defRPr sz="1000" i="1">
                <a:solidFill>
                  <a:schemeClr val="dk2"/>
                </a:solidFill>
              </a:defRPr>
            </a:lvl3pPr>
            <a:lvl4pPr lvl="3" rtl="0">
              <a:spcBef>
                <a:spcPts val="0"/>
              </a:spcBef>
              <a:spcAft>
                <a:spcPts val="0"/>
              </a:spcAft>
              <a:buClr>
                <a:schemeClr val="dk2"/>
              </a:buClr>
              <a:buSzPts val="1000"/>
              <a:buNone/>
              <a:defRPr sz="1000" i="1">
                <a:solidFill>
                  <a:schemeClr val="dk2"/>
                </a:solidFill>
              </a:defRPr>
            </a:lvl4pPr>
            <a:lvl5pPr lvl="4" rtl="0">
              <a:spcBef>
                <a:spcPts val="0"/>
              </a:spcBef>
              <a:spcAft>
                <a:spcPts val="0"/>
              </a:spcAft>
              <a:buClr>
                <a:schemeClr val="dk2"/>
              </a:buClr>
              <a:buSzPts val="1000"/>
              <a:buNone/>
              <a:defRPr sz="1000" i="1">
                <a:solidFill>
                  <a:schemeClr val="dk2"/>
                </a:solidFill>
              </a:defRPr>
            </a:lvl5pPr>
            <a:lvl6pPr lvl="5" rtl="0">
              <a:spcBef>
                <a:spcPts val="0"/>
              </a:spcBef>
              <a:spcAft>
                <a:spcPts val="0"/>
              </a:spcAft>
              <a:buClr>
                <a:schemeClr val="dk2"/>
              </a:buClr>
              <a:buSzPts val="1000"/>
              <a:buNone/>
              <a:defRPr sz="1000" i="1">
                <a:solidFill>
                  <a:schemeClr val="dk2"/>
                </a:solidFill>
              </a:defRPr>
            </a:lvl6pPr>
            <a:lvl7pPr lvl="6" rtl="0">
              <a:spcBef>
                <a:spcPts val="0"/>
              </a:spcBef>
              <a:spcAft>
                <a:spcPts val="0"/>
              </a:spcAft>
              <a:buClr>
                <a:schemeClr val="dk2"/>
              </a:buClr>
              <a:buSzPts val="1000"/>
              <a:buNone/>
              <a:defRPr sz="1000" i="1">
                <a:solidFill>
                  <a:schemeClr val="dk2"/>
                </a:solidFill>
              </a:defRPr>
            </a:lvl7pPr>
            <a:lvl8pPr lvl="7" rtl="0">
              <a:spcBef>
                <a:spcPts val="0"/>
              </a:spcBef>
              <a:spcAft>
                <a:spcPts val="0"/>
              </a:spcAft>
              <a:buClr>
                <a:schemeClr val="dk2"/>
              </a:buClr>
              <a:buSzPts val="1000"/>
              <a:buNone/>
              <a:defRPr sz="1000" i="1">
                <a:solidFill>
                  <a:schemeClr val="dk2"/>
                </a:solidFill>
              </a:defRPr>
            </a:lvl8pPr>
            <a:lvl9pPr lvl="8" rtl="0">
              <a:spcBef>
                <a:spcPts val="0"/>
              </a:spcBef>
              <a:spcAft>
                <a:spcPts val="0"/>
              </a:spcAft>
              <a:buClr>
                <a:schemeClr val="dk2"/>
              </a:buClr>
              <a:buSzPts val="1000"/>
              <a:buNone/>
              <a:defRPr sz="1000" i="1">
                <a:solidFill>
                  <a:schemeClr val="dk2"/>
                </a:solidFill>
              </a:defRPr>
            </a:lvl9pPr>
          </a:lstStyle>
          <a:p>
            <a:endParaRPr/>
          </a:p>
        </p:txBody>
      </p:sp>
      <p:sp>
        <p:nvSpPr>
          <p:cNvPr id="513" name="Google Shape;513;p45"/>
          <p:cNvSpPr txBox="1">
            <a:spLocks noGrp="1"/>
          </p:cNvSpPr>
          <p:nvPr>
            <p:ph type="subTitle" idx="7"/>
          </p:nvPr>
        </p:nvSpPr>
        <p:spPr>
          <a:xfrm>
            <a:off x="4560975" y="1352400"/>
            <a:ext cx="31368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i="1">
                <a:solidFill>
                  <a:schemeClr val="dk2"/>
                </a:solidFill>
              </a:defRPr>
            </a:lvl2pPr>
            <a:lvl3pPr lvl="2" rtl="0">
              <a:spcBef>
                <a:spcPts val="0"/>
              </a:spcBef>
              <a:spcAft>
                <a:spcPts val="0"/>
              </a:spcAft>
              <a:buClr>
                <a:schemeClr val="dk2"/>
              </a:buClr>
              <a:buSzPts val="1000"/>
              <a:buNone/>
              <a:defRPr sz="1000" i="1">
                <a:solidFill>
                  <a:schemeClr val="dk2"/>
                </a:solidFill>
              </a:defRPr>
            </a:lvl3pPr>
            <a:lvl4pPr lvl="3" rtl="0">
              <a:spcBef>
                <a:spcPts val="0"/>
              </a:spcBef>
              <a:spcAft>
                <a:spcPts val="0"/>
              </a:spcAft>
              <a:buClr>
                <a:schemeClr val="dk2"/>
              </a:buClr>
              <a:buSzPts val="1000"/>
              <a:buNone/>
              <a:defRPr sz="1000" i="1">
                <a:solidFill>
                  <a:schemeClr val="dk2"/>
                </a:solidFill>
              </a:defRPr>
            </a:lvl4pPr>
            <a:lvl5pPr lvl="4" rtl="0">
              <a:spcBef>
                <a:spcPts val="0"/>
              </a:spcBef>
              <a:spcAft>
                <a:spcPts val="0"/>
              </a:spcAft>
              <a:buClr>
                <a:schemeClr val="dk2"/>
              </a:buClr>
              <a:buSzPts val="1000"/>
              <a:buNone/>
              <a:defRPr sz="1000" i="1">
                <a:solidFill>
                  <a:schemeClr val="dk2"/>
                </a:solidFill>
              </a:defRPr>
            </a:lvl5pPr>
            <a:lvl6pPr lvl="5" rtl="0">
              <a:spcBef>
                <a:spcPts val="0"/>
              </a:spcBef>
              <a:spcAft>
                <a:spcPts val="0"/>
              </a:spcAft>
              <a:buClr>
                <a:schemeClr val="dk2"/>
              </a:buClr>
              <a:buSzPts val="1000"/>
              <a:buNone/>
              <a:defRPr sz="1000" i="1">
                <a:solidFill>
                  <a:schemeClr val="dk2"/>
                </a:solidFill>
              </a:defRPr>
            </a:lvl6pPr>
            <a:lvl7pPr lvl="6" rtl="0">
              <a:spcBef>
                <a:spcPts val="0"/>
              </a:spcBef>
              <a:spcAft>
                <a:spcPts val="0"/>
              </a:spcAft>
              <a:buClr>
                <a:schemeClr val="dk2"/>
              </a:buClr>
              <a:buSzPts val="1000"/>
              <a:buNone/>
              <a:defRPr sz="1000" i="1">
                <a:solidFill>
                  <a:schemeClr val="dk2"/>
                </a:solidFill>
              </a:defRPr>
            </a:lvl7pPr>
            <a:lvl8pPr lvl="7" rtl="0">
              <a:spcBef>
                <a:spcPts val="0"/>
              </a:spcBef>
              <a:spcAft>
                <a:spcPts val="0"/>
              </a:spcAft>
              <a:buClr>
                <a:schemeClr val="dk2"/>
              </a:buClr>
              <a:buSzPts val="1000"/>
              <a:buNone/>
              <a:defRPr sz="1000" i="1">
                <a:solidFill>
                  <a:schemeClr val="dk2"/>
                </a:solidFill>
              </a:defRPr>
            </a:lvl8pPr>
            <a:lvl9pPr lvl="8" rtl="0">
              <a:spcBef>
                <a:spcPts val="0"/>
              </a:spcBef>
              <a:spcAft>
                <a:spcPts val="0"/>
              </a:spcAft>
              <a:buClr>
                <a:schemeClr val="dk2"/>
              </a:buClr>
              <a:buSzPts val="1000"/>
              <a:buNone/>
              <a:defRPr sz="1000" i="1">
                <a:solidFill>
                  <a:schemeClr val="dk2"/>
                </a:solidFill>
              </a:defRPr>
            </a:lvl9pPr>
          </a:lstStyle>
          <a:p>
            <a:endParaRPr/>
          </a:p>
        </p:txBody>
      </p:sp>
      <p:sp>
        <p:nvSpPr>
          <p:cNvPr id="514" name="Google Shape;514;p45"/>
          <p:cNvSpPr txBox="1">
            <a:spLocks noGrp="1"/>
          </p:cNvSpPr>
          <p:nvPr>
            <p:ph type="subTitle" idx="8"/>
          </p:nvPr>
        </p:nvSpPr>
        <p:spPr>
          <a:xfrm>
            <a:off x="4560975" y="2190600"/>
            <a:ext cx="31368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i="1">
                <a:solidFill>
                  <a:schemeClr val="dk2"/>
                </a:solidFill>
              </a:defRPr>
            </a:lvl2pPr>
            <a:lvl3pPr lvl="2" rtl="0">
              <a:spcBef>
                <a:spcPts val="0"/>
              </a:spcBef>
              <a:spcAft>
                <a:spcPts val="0"/>
              </a:spcAft>
              <a:buClr>
                <a:schemeClr val="dk2"/>
              </a:buClr>
              <a:buSzPts val="1000"/>
              <a:buNone/>
              <a:defRPr sz="1000" i="1">
                <a:solidFill>
                  <a:schemeClr val="dk2"/>
                </a:solidFill>
              </a:defRPr>
            </a:lvl3pPr>
            <a:lvl4pPr lvl="3" rtl="0">
              <a:spcBef>
                <a:spcPts val="0"/>
              </a:spcBef>
              <a:spcAft>
                <a:spcPts val="0"/>
              </a:spcAft>
              <a:buClr>
                <a:schemeClr val="dk2"/>
              </a:buClr>
              <a:buSzPts val="1000"/>
              <a:buNone/>
              <a:defRPr sz="1000" i="1">
                <a:solidFill>
                  <a:schemeClr val="dk2"/>
                </a:solidFill>
              </a:defRPr>
            </a:lvl4pPr>
            <a:lvl5pPr lvl="4" rtl="0">
              <a:spcBef>
                <a:spcPts val="0"/>
              </a:spcBef>
              <a:spcAft>
                <a:spcPts val="0"/>
              </a:spcAft>
              <a:buClr>
                <a:schemeClr val="dk2"/>
              </a:buClr>
              <a:buSzPts val="1000"/>
              <a:buNone/>
              <a:defRPr sz="1000" i="1">
                <a:solidFill>
                  <a:schemeClr val="dk2"/>
                </a:solidFill>
              </a:defRPr>
            </a:lvl5pPr>
            <a:lvl6pPr lvl="5" rtl="0">
              <a:spcBef>
                <a:spcPts val="0"/>
              </a:spcBef>
              <a:spcAft>
                <a:spcPts val="0"/>
              </a:spcAft>
              <a:buClr>
                <a:schemeClr val="dk2"/>
              </a:buClr>
              <a:buSzPts val="1000"/>
              <a:buNone/>
              <a:defRPr sz="1000" i="1">
                <a:solidFill>
                  <a:schemeClr val="dk2"/>
                </a:solidFill>
              </a:defRPr>
            </a:lvl6pPr>
            <a:lvl7pPr lvl="6" rtl="0">
              <a:spcBef>
                <a:spcPts val="0"/>
              </a:spcBef>
              <a:spcAft>
                <a:spcPts val="0"/>
              </a:spcAft>
              <a:buClr>
                <a:schemeClr val="dk2"/>
              </a:buClr>
              <a:buSzPts val="1000"/>
              <a:buNone/>
              <a:defRPr sz="1000" i="1">
                <a:solidFill>
                  <a:schemeClr val="dk2"/>
                </a:solidFill>
              </a:defRPr>
            </a:lvl7pPr>
            <a:lvl8pPr lvl="7" rtl="0">
              <a:spcBef>
                <a:spcPts val="0"/>
              </a:spcBef>
              <a:spcAft>
                <a:spcPts val="0"/>
              </a:spcAft>
              <a:buClr>
                <a:schemeClr val="dk2"/>
              </a:buClr>
              <a:buSzPts val="1000"/>
              <a:buNone/>
              <a:defRPr sz="1000" i="1">
                <a:solidFill>
                  <a:schemeClr val="dk2"/>
                </a:solidFill>
              </a:defRPr>
            </a:lvl8pPr>
            <a:lvl9pPr lvl="8" rtl="0">
              <a:spcBef>
                <a:spcPts val="0"/>
              </a:spcBef>
              <a:spcAft>
                <a:spcPts val="0"/>
              </a:spcAft>
              <a:buClr>
                <a:schemeClr val="dk2"/>
              </a:buClr>
              <a:buSzPts val="1000"/>
              <a:buNone/>
              <a:defRPr sz="1000" i="1">
                <a:solidFill>
                  <a:schemeClr val="dk2"/>
                </a:solidFill>
              </a:defRPr>
            </a:lvl9pPr>
          </a:lstStyle>
          <a:p>
            <a:endParaRPr/>
          </a:p>
        </p:txBody>
      </p:sp>
      <p:sp>
        <p:nvSpPr>
          <p:cNvPr id="515" name="Google Shape;515;p45"/>
          <p:cNvSpPr txBox="1">
            <a:spLocks noGrp="1"/>
          </p:cNvSpPr>
          <p:nvPr>
            <p:ph type="subTitle" idx="9"/>
          </p:nvPr>
        </p:nvSpPr>
        <p:spPr>
          <a:xfrm>
            <a:off x="4560975" y="3028800"/>
            <a:ext cx="31368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i="1">
                <a:solidFill>
                  <a:schemeClr val="dk2"/>
                </a:solidFill>
              </a:defRPr>
            </a:lvl2pPr>
            <a:lvl3pPr lvl="2" rtl="0">
              <a:spcBef>
                <a:spcPts val="0"/>
              </a:spcBef>
              <a:spcAft>
                <a:spcPts val="0"/>
              </a:spcAft>
              <a:buClr>
                <a:schemeClr val="dk2"/>
              </a:buClr>
              <a:buSzPts val="1000"/>
              <a:buNone/>
              <a:defRPr sz="1000" i="1">
                <a:solidFill>
                  <a:schemeClr val="dk2"/>
                </a:solidFill>
              </a:defRPr>
            </a:lvl3pPr>
            <a:lvl4pPr lvl="3" rtl="0">
              <a:spcBef>
                <a:spcPts val="0"/>
              </a:spcBef>
              <a:spcAft>
                <a:spcPts val="0"/>
              </a:spcAft>
              <a:buClr>
                <a:schemeClr val="dk2"/>
              </a:buClr>
              <a:buSzPts val="1000"/>
              <a:buNone/>
              <a:defRPr sz="1000" i="1">
                <a:solidFill>
                  <a:schemeClr val="dk2"/>
                </a:solidFill>
              </a:defRPr>
            </a:lvl4pPr>
            <a:lvl5pPr lvl="4" rtl="0">
              <a:spcBef>
                <a:spcPts val="0"/>
              </a:spcBef>
              <a:spcAft>
                <a:spcPts val="0"/>
              </a:spcAft>
              <a:buClr>
                <a:schemeClr val="dk2"/>
              </a:buClr>
              <a:buSzPts val="1000"/>
              <a:buNone/>
              <a:defRPr sz="1000" i="1">
                <a:solidFill>
                  <a:schemeClr val="dk2"/>
                </a:solidFill>
              </a:defRPr>
            </a:lvl5pPr>
            <a:lvl6pPr lvl="5" rtl="0">
              <a:spcBef>
                <a:spcPts val="0"/>
              </a:spcBef>
              <a:spcAft>
                <a:spcPts val="0"/>
              </a:spcAft>
              <a:buClr>
                <a:schemeClr val="dk2"/>
              </a:buClr>
              <a:buSzPts val="1000"/>
              <a:buNone/>
              <a:defRPr sz="1000" i="1">
                <a:solidFill>
                  <a:schemeClr val="dk2"/>
                </a:solidFill>
              </a:defRPr>
            </a:lvl6pPr>
            <a:lvl7pPr lvl="6" rtl="0">
              <a:spcBef>
                <a:spcPts val="0"/>
              </a:spcBef>
              <a:spcAft>
                <a:spcPts val="0"/>
              </a:spcAft>
              <a:buClr>
                <a:schemeClr val="dk2"/>
              </a:buClr>
              <a:buSzPts val="1000"/>
              <a:buNone/>
              <a:defRPr sz="1000" i="1">
                <a:solidFill>
                  <a:schemeClr val="dk2"/>
                </a:solidFill>
              </a:defRPr>
            </a:lvl7pPr>
            <a:lvl8pPr lvl="7" rtl="0">
              <a:spcBef>
                <a:spcPts val="0"/>
              </a:spcBef>
              <a:spcAft>
                <a:spcPts val="0"/>
              </a:spcAft>
              <a:buClr>
                <a:schemeClr val="dk2"/>
              </a:buClr>
              <a:buSzPts val="1000"/>
              <a:buNone/>
              <a:defRPr sz="1000" i="1">
                <a:solidFill>
                  <a:schemeClr val="dk2"/>
                </a:solidFill>
              </a:defRPr>
            </a:lvl8pPr>
            <a:lvl9pPr lvl="8" rtl="0">
              <a:spcBef>
                <a:spcPts val="0"/>
              </a:spcBef>
              <a:spcAft>
                <a:spcPts val="0"/>
              </a:spcAft>
              <a:buClr>
                <a:schemeClr val="dk2"/>
              </a:buClr>
              <a:buSzPts val="1000"/>
              <a:buNone/>
              <a:defRPr sz="1000" i="1">
                <a:solidFill>
                  <a:schemeClr val="dk2"/>
                </a:solidFill>
              </a:defRPr>
            </a:lvl9pPr>
          </a:lstStyle>
          <a:p>
            <a:endParaRPr/>
          </a:p>
        </p:txBody>
      </p:sp>
      <p:sp>
        <p:nvSpPr>
          <p:cNvPr id="516" name="Google Shape;516;p45"/>
          <p:cNvSpPr txBox="1">
            <a:spLocks noGrp="1"/>
          </p:cNvSpPr>
          <p:nvPr>
            <p:ph type="subTitle" idx="13"/>
          </p:nvPr>
        </p:nvSpPr>
        <p:spPr>
          <a:xfrm>
            <a:off x="4560975" y="3867000"/>
            <a:ext cx="31368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i="1">
                <a:solidFill>
                  <a:schemeClr val="dk2"/>
                </a:solidFill>
              </a:defRPr>
            </a:lvl2pPr>
            <a:lvl3pPr lvl="2" rtl="0">
              <a:spcBef>
                <a:spcPts val="0"/>
              </a:spcBef>
              <a:spcAft>
                <a:spcPts val="0"/>
              </a:spcAft>
              <a:buClr>
                <a:schemeClr val="dk2"/>
              </a:buClr>
              <a:buSzPts val="1000"/>
              <a:buNone/>
              <a:defRPr sz="1000" i="1">
                <a:solidFill>
                  <a:schemeClr val="dk2"/>
                </a:solidFill>
              </a:defRPr>
            </a:lvl3pPr>
            <a:lvl4pPr lvl="3" rtl="0">
              <a:spcBef>
                <a:spcPts val="0"/>
              </a:spcBef>
              <a:spcAft>
                <a:spcPts val="0"/>
              </a:spcAft>
              <a:buClr>
                <a:schemeClr val="dk2"/>
              </a:buClr>
              <a:buSzPts val="1000"/>
              <a:buNone/>
              <a:defRPr sz="1000" i="1">
                <a:solidFill>
                  <a:schemeClr val="dk2"/>
                </a:solidFill>
              </a:defRPr>
            </a:lvl4pPr>
            <a:lvl5pPr lvl="4" rtl="0">
              <a:spcBef>
                <a:spcPts val="0"/>
              </a:spcBef>
              <a:spcAft>
                <a:spcPts val="0"/>
              </a:spcAft>
              <a:buClr>
                <a:schemeClr val="dk2"/>
              </a:buClr>
              <a:buSzPts val="1000"/>
              <a:buNone/>
              <a:defRPr sz="1000" i="1">
                <a:solidFill>
                  <a:schemeClr val="dk2"/>
                </a:solidFill>
              </a:defRPr>
            </a:lvl5pPr>
            <a:lvl6pPr lvl="5" rtl="0">
              <a:spcBef>
                <a:spcPts val="0"/>
              </a:spcBef>
              <a:spcAft>
                <a:spcPts val="0"/>
              </a:spcAft>
              <a:buClr>
                <a:schemeClr val="dk2"/>
              </a:buClr>
              <a:buSzPts val="1000"/>
              <a:buNone/>
              <a:defRPr sz="1000" i="1">
                <a:solidFill>
                  <a:schemeClr val="dk2"/>
                </a:solidFill>
              </a:defRPr>
            </a:lvl6pPr>
            <a:lvl7pPr lvl="6" rtl="0">
              <a:spcBef>
                <a:spcPts val="0"/>
              </a:spcBef>
              <a:spcAft>
                <a:spcPts val="0"/>
              </a:spcAft>
              <a:buClr>
                <a:schemeClr val="dk2"/>
              </a:buClr>
              <a:buSzPts val="1000"/>
              <a:buNone/>
              <a:defRPr sz="1000" i="1">
                <a:solidFill>
                  <a:schemeClr val="dk2"/>
                </a:solidFill>
              </a:defRPr>
            </a:lvl7pPr>
            <a:lvl8pPr lvl="7" rtl="0">
              <a:spcBef>
                <a:spcPts val="0"/>
              </a:spcBef>
              <a:spcAft>
                <a:spcPts val="0"/>
              </a:spcAft>
              <a:buClr>
                <a:schemeClr val="dk2"/>
              </a:buClr>
              <a:buSzPts val="1000"/>
              <a:buNone/>
              <a:defRPr sz="1000" i="1">
                <a:solidFill>
                  <a:schemeClr val="dk2"/>
                </a:solidFill>
              </a:defRPr>
            </a:lvl8pPr>
            <a:lvl9pPr lvl="8" rtl="0">
              <a:spcBef>
                <a:spcPts val="0"/>
              </a:spcBef>
              <a:spcAft>
                <a:spcPts val="0"/>
              </a:spcAft>
              <a:buClr>
                <a:schemeClr val="dk2"/>
              </a:buClr>
              <a:buSzPts val="1000"/>
              <a:buNone/>
              <a:defRPr sz="1000" i="1">
                <a:solidFill>
                  <a:schemeClr val="dk2"/>
                </a:solidFill>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Diseño personalizado 24 1">
  <p:cSld name="CUSTOM_23_1">
    <p:spTree>
      <p:nvGrpSpPr>
        <p:cNvPr id="1" name="Shape 517"/>
        <p:cNvGrpSpPr/>
        <p:nvPr/>
      </p:nvGrpSpPr>
      <p:grpSpPr>
        <a:xfrm>
          <a:off x="0" y="0"/>
          <a:ext cx="0" cy="0"/>
          <a:chOff x="0" y="0"/>
          <a:chExt cx="0" cy="0"/>
        </a:xfrm>
      </p:grpSpPr>
      <p:grpSp>
        <p:nvGrpSpPr>
          <p:cNvPr id="518" name="Google Shape;518;p46"/>
          <p:cNvGrpSpPr/>
          <p:nvPr/>
        </p:nvGrpSpPr>
        <p:grpSpPr>
          <a:xfrm>
            <a:off x="1251029" y="3287603"/>
            <a:ext cx="6641951" cy="794079"/>
            <a:chOff x="1593000" y="2322568"/>
            <a:chExt cx="5957975" cy="643500"/>
          </a:xfrm>
        </p:grpSpPr>
        <p:sp>
          <p:nvSpPr>
            <p:cNvPr id="519" name="Google Shape;519;p46"/>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6"/>
            <p:cNvSpPr/>
            <p:nvPr/>
          </p:nvSpPr>
          <p:spPr>
            <a:xfrm flipH="1">
              <a:off x="2283025" y="2322575"/>
              <a:ext cx="1844400" cy="642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6"/>
            <p:cNvSpPr/>
            <p:nvPr/>
          </p:nvSpPr>
          <p:spPr>
            <a:xfrm rot="-5400000">
              <a:off x="3501574" y="1934671"/>
              <a:ext cx="643356" cy="1419149"/>
            </a:xfrm>
            <a:prstGeom prst="flowChartOffpageConnector">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6"/>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6"/>
            <p:cNvSpPr/>
            <p:nvPr/>
          </p:nvSpPr>
          <p:spPr>
            <a:xfrm>
              <a:off x="1593000" y="2322575"/>
              <a:ext cx="690000" cy="642600"/>
            </a:xfrm>
            <a:prstGeom prst="rect">
              <a:avLst/>
            </a:prstGeom>
            <a:solidFill>
              <a:srgbClr val="729E2E">
                <a:alpha val="7467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rgbClr val="FFFFFF"/>
                </a:solidFill>
                <a:latin typeface="Roboto Thin"/>
                <a:ea typeface="Roboto Thin"/>
                <a:cs typeface="Roboto Thin"/>
                <a:sym typeface="Roboto Thin"/>
              </a:endParaRPr>
            </a:p>
          </p:txBody>
        </p:sp>
      </p:grpSp>
      <p:grpSp>
        <p:nvGrpSpPr>
          <p:cNvPr id="524" name="Google Shape;524;p46"/>
          <p:cNvGrpSpPr/>
          <p:nvPr/>
        </p:nvGrpSpPr>
        <p:grpSpPr>
          <a:xfrm>
            <a:off x="1251029" y="2479497"/>
            <a:ext cx="6641951" cy="794079"/>
            <a:chOff x="1593000" y="2322568"/>
            <a:chExt cx="5957975" cy="643500"/>
          </a:xfrm>
        </p:grpSpPr>
        <p:sp>
          <p:nvSpPr>
            <p:cNvPr id="525" name="Google Shape;525;p46"/>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6"/>
            <p:cNvSpPr/>
            <p:nvPr/>
          </p:nvSpPr>
          <p:spPr>
            <a:xfrm flipH="1">
              <a:off x="2283025" y="2322575"/>
              <a:ext cx="1844400" cy="642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6"/>
            <p:cNvSpPr/>
            <p:nvPr/>
          </p:nvSpPr>
          <p:spPr>
            <a:xfrm rot="-5400000">
              <a:off x="3501574" y="1934671"/>
              <a:ext cx="643356" cy="1419149"/>
            </a:xfrm>
            <a:prstGeom prst="flowChartOffpageConnector">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6"/>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6"/>
            <p:cNvSpPr/>
            <p:nvPr/>
          </p:nvSpPr>
          <p:spPr>
            <a:xfrm>
              <a:off x="1593000" y="2322575"/>
              <a:ext cx="690000" cy="642600"/>
            </a:xfrm>
            <a:prstGeom prst="rect">
              <a:avLst/>
            </a:prstGeom>
            <a:solidFill>
              <a:srgbClr val="009EE3">
                <a:alpha val="773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rgbClr val="FFFFFF"/>
                </a:solidFill>
                <a:latin typeface="Roboto Thin"/>
                <a:ea typeface="Roboto Thin"/>
                <a:cs typeface="Roboto Thin"/>
                <a:sym typeface="Roboto Thin"/>
              </a:endParaRPr>
            </a:p>
          </p:txBody>
        </p:sp>
      </p:grpSp>
      <p:grpSp>
        <p:nvGrpSpPr>
          <p:cNvPr id="530" name="Google Shape;530;p46"/>
          <p:cNvGrpSpPr/>
          <p:nvPr/>
        </p:nvGrpSpPr>
        <p:grpSpPr>
          <a:xfrm>
            <a:off x="1251029" y="1671433"/>
            <a:ext cx="6641951" cy="794079"/>
            <a:chOff x="1593000" y="2322568"/>
            <a:chExt cx="5957975" cy="643500"/>
          </a:xfrm>
        </p:grpSpPr>
        <p:sp>
          <p:nvSpPr>
            <p:cNvPr id="531" name="Google Shape;531;p46"/>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6"/>
            <p:cNvSpPr/>
            <p:nvPr/>
          </p:nvSpPr>
          <p:spPr>
            <a:xfrm flipH="1">
              <a:off x="2283025" y="2322575"/>
              <a:ext cx="1844400" cy="642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6"/>
            <p:cNvSpPr/>
            <p:nvPr/>
          </p:nvSpPr>
          <p:spPr>
            <a:xfrm rot="-5400000">
              <a:off x="3501574" y="1934671"/>
              <a:ext cx="643356" cy="1419149"/>
            </a:xfrm>
            <a:prstGeom prst="flowChartOffpageConnector">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6"/>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6"/>
            <p:cNvSpPr/>
            <p:nvPr/>
          </p:nvSpPr>
          <p:spPr>
            <a:xfrm>
              <a:off x="1593000" y="2322575"/>
              <a:ext cx="690000" cy="642600"/>
            </a:xfrm>
            <a:prstGeom prst="rect">
              <a:avLst/>
            </a:prstGeom>
            <a:solidFill>
              <a:srgbClr val="E2A30B">
                <a:alpha val="7822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rgbClr val="FFFFFF"/>
                </a:solidFill>
                <a:latin typeface="Roboto Thin"/>
                <a:ea typeface="Roboto Thin"/>
                <a:cs typeface="Roboto Thin"/>
                <a:sym typeface="Roboto Thin"/>
              </a:endParaRPr>
            </a:p>
          </p:txBody>
        </p:sp>
      </p:grpSp>
      <p:grpSp>
        <p:nvGrpSpPr>
          <p:cNvPr id="536" name="Google Shape;536;p46"/>
          <p:cNvGrpSpPr/>
          <p:nvPr/>
        </p:nvGrpSpPr>
        <p:grpSpPr>
          <a:xfrm>
            <a:off x="1251029" y="863349"/>
            <a:ext cx="6641951" cy="794079"/>
            <a:chOff x="1593000" y="2322568"/>
            <a:chExt cx="5957975" cy="643500"/>
          </a:xfrm>
        </p:grpSpPr>
        <p:sp>
          <p:nvSpPr>
            <p:cNvPr id="537" name="Google Shape;537;p46"/>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6"/>
            <p:cNvSpPr/>
            <p:nvPr/>
          </p:nvSpPr>
          <p:spPr>
            <a:xfrm flipH="1">
              <a:off x="2283025" y="2322575"/>
              <a:ext cx="1844400" cy="64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6"/>
            <p:cNvSpPr/>
            <p:nvPr/>
          </p:nvSpPr>
          <p:spPr>
            <a:xfrm rot="-5400000">
              <a:off x="3501574" y="1934671"/>
              <a:ext cx="643356" cy="1419149"/>
            </a:xfrm>
            <a:prstGeom prst="flowChartOffpageConnector">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6"/>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6"/>
            <p:cNvSpPr/>
            <p:nvPr/>
          </p:nvSpPr>
          <p:spPr>
            <a:xfrm>
              <a:off x="1593000" y="2322575"/>
              <a:ext cx="690000" cy="642600"/>
            </a:xfrm>
            <a:prstGeom prst="rect">
              <a:avLst/>
            </a:prstGeom>
            <a:solidFill>
              <a:srgbClr val="DF501D">
                <a:alpha val="791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rgbClr val="FFFFFF"/>
                </a:solidFill>
                <a:latin typeface="Roboto Thin"/>
                <a:ea typeface="Roboto Thin"/>
                <a:cs typeface="Roboto Thin"/>
                <a:sym typeface="Roboto Thin"/>
              </a:endParaRPr>
            </a:p>
          </p:txBody>
        </p:sp>
      </p:grpSp>
      <p:sp>
        <p:nvSpPr>
          <p:cNvPr id="542" name="Google Shape;542;p46"/>
          <p:cNvSpPr txBox="1">
            <a:spLocks noGrp="1"/>
          </p:cNvSpPr>
          <p:nvPr>
            <p:ph type="subTitle" idx="1"/>
          </p:nvPr>
        </p:nvSpPr>
        <p:spPr>
          <a:xfrm>
            <a:off x="2046375" y="895200"/>
            <a:ext cx="21447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1200"/>
              <a:buNone/>
              <a:defRPr sz="1200" b="1">
                <a:solidFill>
                  <a:schemeClr val="lt1"/>
                </a:solidFill>
              </a:defRPr>
            </a:lvl1pPr>
            <a:lvl2pPr lvl="1" rtl="0">
              <a:spcBef>
                <a:spcPts val="0"/>
              </a:spcBef>
              <a:spcAft>
                <a:spcPts val="0"/>
              </a:spcAft>
              <a:buClr>
                <a:schemeClr val="lt1"/>
              </a:buClr>
              <a:buSzPts val="1200"/>
              <a:buNone/>
              <a:defRPr sz="1200" b="1">
                <a:solidFill>
                  <a:schemeClr val="lt1"/>
                </a:solidFill>
              </a:defRPr>
            </a:lvl2pPr>
            <a:lvl3pPr lvl="2" rtl="0">
              <a:spcBef>
                <a:spcPts val="0"/>
              </a:spcBef>
              <a:spcAft>
                <a:spcPts val="0"/>
              </a:spcAft>
              <a:buClr>
                <a:schemeClr val="lt1"/>
              </a:buClr>
              <a:buSzPts val="1200"/>
              <a:buNone/>
              <a:defRPr sz="1200" b="1">
                <a:solidFill>
                  <a:schemeClr val="lt1"/>
                </a:solidFill>
              </a:defRPr>
            </a:lvl3pPr>
            <a:lvl4pPr lvl="3" rtl="0">
              <a:spcBef>
                <a:spcPts val="0"/>
              </a:spcBef>
              <a:spcAft>
                <a:spcPts val="0"/>
              </a:spcAft>
              <a:buClr>
                <a:schemeClr val="lt1"/>
              </a:buClr>
              <a:buSzPts val="1200"/>
              <a:buNone/>
              <a:defRPr sz="1200" b="1">
                <a:solidFill>
                  <a:schemeClr val="lt1"/>
                </a:solidFill>
              </a:defRPr>
            </a:lvl4pPr>
            <a:lvl5pPr lvl="4" rtl="0">
              <a:spcBef>
                <a:spcPts val="0"/>
              </a:spcBef>
              <a:spcAft>
                <a:spcPts val="0"/>
              </a:spcAft>
              <a:buClr>
                <a:schemeClr val="lt1"/>
              </a:buClr>
              <a:buSzPts val="1200"/>
              <a:buNone/>
              <a:defRPr sz="1200" b="1">
                <a:solidFill>
                  <a:schemeClr val="lt1"/>
                </a:solidFill>
              </a:defRPr>
            </a:lvl5pPr>
            <a:lvl6pPr lvl="5" rtl="0">
              <a:spcBef>
                <a:spcPts val="0"/>
              </a:spcBef>
              <a:spcAft>
                <a:spcPts val="0"/>
              </a:spcAft>
              <a:buClr>
                <a:schemeClr val="lt1"/>
              </a:buClr>
              <a:buSzPts val="1200"/>
              <a:buNone/>
              <a:defRPr sz="1200" b="1">
                <a:solidFill>
                  <a:schemeClr val="lt1"/>
                </a:solidFill>
              </a:defRPr>
            </a:lvl6pPr>
            <a:lvl7pPr lvl="6" rtl="0">
              <a:spcBef>
                <a:spcPts val="0"/>
              </a:spcBef>
              <a:spcAft>
                <a:spcPts val="0"/>
              </a:spcAft>
              <a:buClr>
                <a:schemeClr val="lt1"/>
              </a:buClr>
              <a:buSzPts val="1200"/>
              <a:buNone/>
              <a:defRPr sz="1200" b="1">
                <a:solidFill>
                  <a:schemeClr val="lt1"/>
                </a:solidFill>
              </a:defRPr>
            </a:lvl7pPr>
            <a:lvl8pPr lvl="7" rtl="0">
              <a:spcBef>
                <a:spcPts val="0"/>
              </a:spcBef>
              <a:spcAft>
                <a:spcPts val="0"/>
              </a:spcAft>
              <a:buClr>
                <a:schemeClr val="lt1"/>
              </a:buClr>
              <a:buSzPts val="1200"/>
              <a:buNone/>
              <a:defRPr sz="1200" b="1">
                <a:solidFill>
                  <a:schemeClr val="lt1"/>
                </a:solidFill>
              </a:defRPr>
            </a:lvl8pPr>
            <a:lvl9pPr lvl="8" rtl="0">
              <a:spcBef>
                <a:spcPts val="0"/>
              </a:spcBef>
              <a:spcAft>
                <a:spcPts val="0"/>
              </a:spcAft>
              <a:buClr>
                <a:schemeClr val="lt1"/>
              </a:buClr>
              <a:buSzPts val="1200"/>
              <a:buNone/>
              <a:defRPr sz="1200" b="1">
                <a:solidFill>
                  <a:schemeClr val="lt1"/>
                </a:solidFill>
              </a:defRPr>
            </a:lvl9pPr>
          </a:lstStyle>
          <a:p>
            <a:endParaRPr/>
          </a:p>
        </p:txBody>
      </p:sp>
      <p:sp>
        <p:nvSpPr>
          <p:cNvPr id="543" name="Google Shape;543;p46"/>
          <p:cNvSpPr txBox="1">
            <a:spLocks noGrp="1"/>
          </p:cNvSpPr>
          <p:nvPr>
            <p:ph type="subTitle" idx="2"/>
          </p:nvPr>
        </p:nvSpPr>
        <p:spPr>
          <a:xfrm>
            <a:off x="2046375" y="1657200"/>
            <a:ext cx="21447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1200"/>
              <a:buNone/>
              <a:defRPr sz="1200" b="1">
                <a:solidFill>
                  <a:schemeClr val="lt1"/>
                </a:solidFill>
              </a:defRPr>
            </a:lvl1pPr>
            <a:lvl2pPr lvl="1" rtl="0">
              <a:spcBef>
                <a:spcPts val="0"/>
              </a:spcBef>
              <a:spcAft>
                <a:spcPts val="0"/>
              </a:spcAft>
              <a:buClr>
                <a:schemeClr val="lt1"/>
              </a:buClr>
              <a:buSzPts val="1200"/>
              <a:buNone/>
              <a:defRPr sz="1200" b="1">
                <a:solidFill>
                  <a:schemeClr val="lt1"/>
                </a:solidFill>
              </a:defRPr>
            </a:lvl2pPr>
            <a:lvl3pPr lvl="2" rtl="0">
              <a:spcBef>
                <a:spcPts val="0"/>
              </a:spcBef>
              <a:spcAft>
                <a:spcPts val="0"/>
              </a:spcAft>
              <a:buClr>
                <a:schemeClr val="lt1"/>
              </a:buClr>
              <a:buSzPts val="1200"/>
              <a:buNone/>
              <a:defRPr sz="1200" b="1">
                <a:solidFill>
                  <a:schemeClr val="lt1"/>
                </a:solidFill>
              </a:defRPr>
            </a:lvl3pPr>
            <a:lvl4pPr lvl="3" rtl="0">
              <a:spcBef>
                <a:spcPts val="0"/>
              </a:spcBef>
              <a:spcAft>
                <a:spcPts val="0"/>
              </a:spcAft>
              <a:buClr>
                <a:schemeClr val="lt1"/>
              </a:buClr>
              <a:buSzPts val="1200"/>
              <a:buNone/>
              <a:defRPr sz="1200" b="1">
                <a:solidFill>
                  <a:schemeClr val="lt1"/>
                </a:solidFill>
              </a:defRPr>
            </a:lvl4pPr>
            <a:lvl5pPr lvl="4" rtl="0">
              <a:spcBef>
                <a:spcPts val="0"/>
              </a:spcBef>
              <a:spcAft>
                <a:spcPts val="0"/>
              </a:spcAft>
              <a:buClr>
                <a:schemeClr val="lt1"/>
              </a:buClr>
              <a:buSzPts val="1200"/>
              <a:buNone/>
              <a:defRPr sz="1200" b="1">
                <a:solidFill>
                  <a:schemeClr val="lt1"/>
                </a:solidFill>
              </a:defRPr>
            </a:lvl5pPr>
            <a:lvl6pPr lvl="5" rtl="0">
              <a:spcBef>
                <a:spcPts val="0"/>
              </a:spcBef>
              <a:spcAft>
                <a:spcPts val="0"/>
              </a:spcAft>
              <a:buClr>
                <a:schemeClr val="lt1"/>
              </a:buClr>
              <a:buSzPts val="1200"/>
              <a:buNone/>
              <a:defRPr sz="1200" b="1">
                <a:solidFill>
                  <a:schemeClr val="lt1"/>
                </a:solidFill>
              </a:defRPr>
            </a:lvl6pPr>
            <a:lvl7pPr lvl="6" rtl="0">
              <a:spcBef>
                <a:spcPts val="0"/>
              </a:spcBef>
              <a:spcAft>
                <a:spcPts val="0"/>
              </a:spcAft>
              <a:buClr>
                <a:schemeClr val="lt1"/>
              </a:buClr>
              <a:buSzPts val="1200"/>
              <a:buNone/>
              <a:defRPr sz="1200" b="1">
                <a:solidFill>
                  <a:schemeClr val="lt1"/>
                </a:solidFill>
              </a:defRPr>
            </a:lvl7pPr>
            <a:lvl8pPr lvl="7" rtl="0">
              <a:spcBef>
                <a:spcPts val="0"/>
              </a:spcBef>
              <a:spcAft>
                <a:spcPts val="0"/>
              </a:spcAft>
              <a:buClr>
                <a:schemeClr val="lt1"/>
              </a:buClr>
              <a:buSzPts val="1200"/>
              <a:buNone/>
              <a:defRPr sz="1200" b="1">
                <a:solidFill>
                  <a:schemeClr val="lt1"/>
                </a:solidFill>
              </a:defRPr>
            </a:lvl8pPr>
            <a:lvl9pPr lvl="8" rtl="0">
              <a:spcBef>
                <a:spcPts val="0"/>
              </a:spcBef>
              <a:spcAft>
                <a:spcPts val="0"/>
              </a:spcAft>
              <a:buClr>
                <a:schemeClr val="lt1"/>
              </a:buClr>
              <a:buSzPts val="1200"/>
              <a:buNone/>
              <a:defRPr sz="1200" b="1">
                <a:solidFill>
                  <a:schemeClr val="lt1"/>
                </a:solidFill>
              </a:defRPr>
            </a:lvl9pPr>
          </a:lstStyle>
          <a:p>
            <a:endParaRPr/>
          </a:p>
        </p:txBody>
      </p:sp>
      <p:sp>
        <p:nvSpPr>
          <p:cNvPr id="544" name="Google Shape;544;p46"/>
          <p:cNvSpPr txBox="1">
            <a:spLocks noGrp="1"/>
          </p:cNvSpPr>
          <p:nvPr>
            <p:ph type="subTitle" idx="3"/>
          </p:nvPr>
        </p:nvSpPr>
        <p:spPr>
          <a:xfrm>
            <a:off x="2046375" y="2495400"/>
            <a:ext cx="21447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1200"/>
              <a:buNone/>
              <a:defRPr sz="1200" b="1">
                <a:solidFill>
                  <a:schemeClr val="lt1"/>
                </a:solidFill>
              </a:defRPr>
            </a:lvl1pPr>
            <a:lvl2pPr lvl="1" rtl="0">
              <a:spcBef>
                <a:spcPts val="0"/>
              </a:spcBef>
              <a:spcAft>
                <a:spcPts val="0"/>
              </a:spcAft>
              <a:buClr>
                <a:schemeClr val="lt1"/>
              </a:buClr>
              <a:buSzPts val="1200"/>
              <a:buNone/>
              <a:defRPr sz="1200" b="1">
                <a:solidFill>
                  <a:schemeClr val="lt1"/>
                </a:solidFill>
              </a:defRPr>
            </a:lvl2pPr>
            <a:lvl3pPr lvl="2" rtl="0">
              <a:spcBef>
                <a:spcPts val="0"/>
              </a:spcBef>
              <a:spcAft>
                <a:spcPts val="0"/>
              </a:spcAft>
              <a:buClr>
                <a:schemeClr val="lt1"/>
              </a:buClr>
              <a:buSzPts val="1200"/>
              <a:buNone/>
              <a:defRPr sz="1200" b="1">
                <a:solidFill>
                  <a:schemeClr val="lt1"/>
                </a:solidFill>
              </a:defRPr>
            </a:lvl3pPr>
            <a:lvl4pPr lvl="3" rtl="0">
              <a:spcBef>
                <a:spcPts val="0"/>
              </a:spcBef>
              <a:spcAft>
                <a:spcPts val="0"/>
              </a:spcAft>
              <a:buClr>
                <a:schemeClr val="lt1"/>
              </a:buClr>
              <a:buSzPts val="1200"/>
              <a:buNone/>
              <a:defRPr sz="1200" b="1">
                <a:solidFill>
                  <a:schemeClr val="lt1"/>
                </a:solidFill>
              </a:defRPr>
            </a:lvl4pPr>
            <a:lvl5pPr lvl="4" rtl="0">
              <a:spcBef>
                <a:spcPts val="0"/>
              </a:spcBef>
              <a:spcAft>
                <a:spcPts val="0"/>
              </a:spcAft>
              <a:buClr>
                <a:schemeClr val="lt1"/>
              </a:buClr>
              <a:buSzPts val="1200"/>
              <a:buNone/>
              <a:defRPr sz="1200" b="1">
                <a:solidFill>
                  <a:schemeClr val="lt1"/>
                </a:solidFill>
              </a:defRPr>
            </a:lvl5pPr>
            <a:lvl6pPr lvl="5" rtl="0">
              <a:spcBef>
                <a:spcPts val="0"/>
              </a:spcBef>
              <a:spcAft>
                <a:spcPts val="0"/>
              </a:spcAft>
              <a:buClr>
                <a:schemeClr val="lt1"/>
              </a:buClr>
              <a:buSzPts val="1200"/>
              <a:buNone/>
              <a:defRPr sz="1200" b="1">
                <a:solidFill>
                  <a:schemeClr val="lt1"/>
                </a:solidFill>
              </a:defRPr>
            </a:lvl6pPr>
            <a:lvl7pPr lvl="6" rtl="0">
              <a:spcBef>
                <a:spcPts val="0"/>
              </a:spcBef>
              <a:spcAft>
                <a:spcPts val="0"/>
              </a:spcAft>
              <a:buClr>
                <a:schemeClr val="lt1"/>
              </a:buClr>
              <a:buSzPts val="1200"/>
              <a:buNone/>
              <a:defRPr sz="1200" b="1">
                <a:solidFill>
                  <a:schemeClr val="lt1"/>
                </a:solidFill>
              </a:defRPr>
            </a:lvl7pPr>
            <a:lvl8pPr lvl="7" rtl="0">
              <a:spcBef>
                <a:spcPts val="0"/>
              </a:spcBef>
              <a:spcAft>
                <a:spcPts val="0"/>
              </a:spcAft>
              <a:buClr>
                <a:schemeClr val="lt1"/>
              </a:buClr>
              <a:buSzPts val="1200"/>
              <a:buNone/>
              <a:defRPr sz="1200" b="1">
                <a:solidFill>
                  <a:schemeClr val="lt1"/>
                </a:solidFill>
              </a:defRPr>
            </a:lvl8pPr>
            <a:lvl9pPr lvl="8" rtl="0">
              <a:spcBef>
                <a:spcPts val="0"/>
              </a:spcBef>
              <a:spcAft>
                <a:spcPts val="0"/>
              </a:spcAft>
              <a:buClr>
                <a:schemeClr val="lt1"/>
              </a:buClr>
              <a:buSzPts val="1200"/>
              <a:buNone/>
              <a:defRPr sz="1200" b="1">
                <a:solidFill>
                  <a:schemeClr val="lt1"/>
                </a:solidFill>
              </a:defRPr>
            </a:lvl9pPr>
          </a:lstStyle>
          <a:p>
            <a:endParaRPr/>
          </a:p>
        </p:txBody>
      </p:sp>
      <p:sp>
        <p:nvSpPr>
          <p:cNvPr id="545" name="Google Shape;545;p46"/>
          <p:cNvSpPr txBox="1">
            <a:spLocks noGrp="1"/>
          </p:cNvSpPr>
          <p:nvPr>
            <p:ph type="subTitle" idx="4"/>
          </p:nvPr>
        </p:nvSpPr>
        <p:spPr>
          <a:xfrm>
            <a:off x="2046375" y="3333600"/>
            <a:ext cx="21447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1200"/>
              <a:buNone/>
              <a:defRPr sz="1200" b="1">
                <a:solidFill>
                  <a:schemeClr val="lt1"/>
                </a:solidFill>
              </a:defRPr>
            </a:lvl1pPr>
            <a:lvl2pPr lvl="1" rtl="0">
              <a:spcBef>
                <a:spcPts val="0"/>
              </a:spcBef>
              <a:spcAft>
                <a:spcPts val="0"/>
              </a:spcAft>
              <a:buClr>
                <a:schemeClr val="lt1"/>
              </a:buClr>
              <a:buSzPts val="1200"/>
              <a:buNone/>
              <a:defRPr sz="1200" b="1">
                <a:solidFill>
                  <a:schemeClr val="lt1"/>
                </a:solidFill>
              </a:defRPr>
            </a:lvl2pPr>
            <a:lvl3pPr lvl="2" rtl="0">
              <a:spcBef>
                <a:spcPts val="0"/>
              </a:spcBef>
              <a:spcAft>
                <a:spcPts val="0"/>
              </a:spcAft>
              <a:buClr>
                <a:schemeClr val="lt1"/>
              </a:buClr>
              <a:buSzPts val="1200"/>
              <a:buNone/>
              <a:defRPr sz="1200" b="1">
                <a:solidFill>
                  <a:schemeClr val="lt1"/>
                </a:solidFill>
              </a:defRPr>
            </a:lvl3pPr>
            <a:lvl4pPr lvl="3" rtl="0">
              <a:spcBef>
                <a:spcPts val="0"/>
              </a:spcBef>
              <a:spcAft>
                <a:spcPts val="0"/>
              </a:spcAft>
              <a:buClr>
                <a:schemeClr val="lt1"/>
              </a:buClr>
              <a:buSzPts val="1200"/>
              <a:buNone/>
              <a:defRPr sz="1200" b="1">
                <a:solidFill>
                  <a:schemeClr val="lt1"/>
                </a:solidFill>
              </a:defRPr>
            </a:lvl4pPr>
            <a:lvl5pPr lvl="4" rtl="0">
              <a:spcBef>
                <a:spcPts val="0"/>
              </a:spcBef>
              <a:spcAft>
                <a:spcPts val="0"/>
              </a:spcAft>
              <a:buClr>
                <a:schemeClr val="lt1"/>
              </a:buClr>
              <a:buSzPts val="1200"/>
              <a:buNone/>
              <a:defRPr sz="1200" b="1">
                <a:solidFill>
                  <a:schemeClr val="lt1"/>
                </a:solidFill>
              </a:defRPr>
            </a:lvl5pPr>
            <a:lvl6pPr lvl="5" rtl="0">
              <a:spcBef>
                <a:spcPts val="0"/>
              </a:spcBef>
              <a:spcAft>
                <a:spcPts val="0"/>
              </a:spcAft>
              <a:buClr>
                <a:schemeClr val="lt1"/>
              </a:buClr>
              <a:buSzPts val="1200"/>
              <a:buNone/>
              <a:defRPr sz="1200" b="1">
                <a:solidFill>
                  <a:schemeClr val="lt1"/>
                </a:solidFill>
              </a:defRPr>
            </a:lvl6pPr>
            <a:lvl7pPr lvl="6" rtl="0">
              <a:spcBef>
                <a:spcPts val="0"/>
              </a:spcBef>
              <a:spcAft>
                <a:spcPts val="0"/>
              </a:spcAft>
              <a:buClr>
                <a:schemeClr val="lt1"/>
              </a:buClr>
              <a:buSzPts val="1200"/>
              <a:buNone/>
              <a:defRPr sz="1200" b="1">
                <a:solidFill>
                  <a:schemeClr val="lt1"/>
                </a:solidFill>
              </a:defRPr>
            </a:lvl7pPr>
            <a:lvl8pPr lvl="7" rtl="0">
              <a:spcBef>
                <a:spcPts val="0"/>
              </a:spcBef>
              <a:spcAft>
                <a:spcPts val="0"/>
              </a:spcAft>
              <a:buClr>
                <a:schemeClr val="lt1"/>
              </a:buClr>
              <a:buSzPts val="1200"/>
              <a:buNone/>
              <a:defRPr sz="1200" b="1">
                <a:solidFill>
                  <a:schemeClr val="lt1"/>
                </a:solidFill>
              </a:defRPr>
            </a:lvl8pPr>
            <a:lvl9pPr lvl="8" rtl="0">
              <a:spcBef>
                <a:spcPts val="0"/>
              </a:spcBef>
              <a:spcAft>
                <a:spcPts val="0"/>
              </a:spcAft>
              <a:buClr>
                <a:schemeClr val="lt1"/>
              </a:buClr>
              <a:buSzPts val="1200"/>
              <a:buNone/>
              <a:defRPr sz="1200" b="1">
                <a:solidFill>
                  <a:schemeClr val="lt1"/>
                </a:solidFill>
              </a:defRPr>
            </a:lvl9pPr>
          </a:lstStyle>
          <a:p>
            <a:endParaRPr/>
          </a:p>
        </p:txBody>
      </p:sp>
      <p:sp>
        <p:nvSpPr>
          <p:cNvPr id="546" name="Google Shape;546;p46"/>
          <p:cNvSpPr txBox="1">
            <a:spLocks noGrp="1"/>
          </p:cNvSpPr>
          <p:nvPr>
            <p:ph type="subTitle" idx="5"/>
          </p:nvPr>
        </p:nvSpPr>
        <p:spPr>
          <a:xfrm>
            <a:off x="4560975" y="895200"/>
            <a:ext cx="31368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Char char="●"/>
              <a:defRPr sz="1000" i="1">
                <a:solidFill>
                  <a:schemeClr val="dk2"/>
                </a:solidFill>
              </a:defRPr>
            </a:lvl1pPr>
            <a:lvl2pPr lvl="1" rtl="0">
              <a:spcBef>
                <a:spcPts val="0"/>
              </a:spcBef>
              <a:spcAft>
                <a:spcPts val="0"/>
              </a:spcAft>
              <a:buClr>
                <a:schemeClr val="dk2"/>
              </a:buClr>
              <a:buSzPts val="1000"/>
              <a:buChar char="○"/>
              <a:defRPr sz="1000" i="1">
                <a:solidFill>
                  <a:schemeClr val="dk2"/>
                </a:solidFill>
              </a:defRPr>
            </a:lvl2pPr>
            <a:lvl3pPr lvl="2" rtl="0">
              <a:spcBef>
                <a:spcPts val="0"/>
              </a:spcBef>
              <a:spcAft>
                <a:spcPts val="0"/>
              </a:spcAft>
              <a:buClr>
                <a:schemeClr val="dk2"/>
              </a:buClr>
              <a:buSzPts val="1000"/>
              <a:buChar char="■"/>
              <a:defRPr sz="1000" i="1">
                <a:solidFill>
                  <a:schemeClr val="dk2"/>
                </a:solidFill>
              </a:defRPr>
            </a:lvl3pPr>
            <a:lvl4pPr lvl="3" rtl="0">
              <a:spcBef>
                <a:spcPts val="0"/>
              </a:spcBef>
              <a:spcAft>
                <a:spcPts val="0"/>
              </a:spcAft>
              <a:buClr>
                <a:schemeClr val="dk2"/>
              </a:buClr>
              <a:buSzPts val="1000"/>
              <a:buChar char="●"/>
              <a:defRPr sz="1000" i="1">
                <a:solidFill>
                  <a:schemeClr val="dk2"/>
                </a:solidFill>
              </a:defRPr>
            </a:lvl4pPr>
            <a:lvl5pPr lvl="4" rtl="0">
              <a:spcBef>
                <a:spcPts val="0"/>
              </a:spcBef>
              <a:spcAft>
                <a:spcPts val="0"/>
              </a:spcAft>
              <a:buClr>
                <a:schemeClr val="dk2"/>
              </a:buClr>
              <a:buSzPts val="1000"/>
              <a:buChar char="○"/>
              <a:defRPr sz="1000" i="1">
                <a:solidFill>
                  <a:schemeClr val="dk2"/>
                </a:solidFill>
              </a:defRPr>
            </a:lvl5pPr>
            <a:lvl6pPr lvl="5" rtl="0">
              <a:spcBef>
                <a:spcPts val="0"/>
              </a:spcBef>
              <a:spcAft>
                <a:spcPts val="0"/>
              </a:spcAft>
              <a:buClr>
                <a:schemeClr val="dk2"/>
              </a:buClr>
              <a:buSzPts val="1000"/>
              <a:buChar char="■"/>
              <a:defRPr sz="1000" i="1">
                <a:solidFill>
                  <a:schemeClr val="dk2"/>
                </a:solidFill>
              </a:defRPr>
            </a:lvl6pPr>
            <a:lvl7pPr lvl="6" rtl="0">
              <a:spcBef>
                <a:spcPts val="0"/>
              </a:spcBef>
              <a:spcAft>
                <a:spcPts val="0"/>
              </a:spcAft>
              <a:buClr>
                <a:schemeClr val="dk2"/>
              </a:buClr>
              <a:buSzPts val="1000"/>
              <a:buChar char="●"/>
              <a:defRPr sz="1000" i="1">
                <a:solidFill>
                  <a:schemeClr val="dk2"/>
                </a:solidFill>
              </a:defRPr>
            </a:lvl7pPr>
            <a:lvl8pPr lvl="7" rtl="0">
              <a:spcBef>
                <a:spcPts val="0"/>
              </a:spcBef>
              <a:spcAft>
                <a:spcPts val="0"/>
              </a:spcAft>
              <a:buClr>
                <a:schemeClr val="dk2"/>
              </a:buClr>
              <a:buSzPts val="1000"/>
              <a:buChar char="○"/>
              <a:defRPr sz="1000" i="1">
                <a:solidFill>
                  <a:schemeClr val="dk2"/>
                </a:solidFill>
              </a:defRPr>
            </a:lvl8pPr>
            <a:lvl9pPr lvl="8" rtl="0">
              <a:spcBef>
                <a:spcPts val="0"/>
              </a:spcBef>
              <a:spcAft>
                <a:spcPts val="0"/>
              </a:spcAft>
              <a:buClr>
                <a:schemeClr val="dk2"/>
              </a:buClr>
              <a:buSzPts val="1000"/>
              <a:buChar char="■"/>
              <a:defRPr sz="1000" i="1">
                <a:solidFill>
                  <a:schemeClr val="dk2"/>
                </a:solidFill>
              </a:defRPr>
            </a:lvl9pPr>
          </a:lstStyle>
          <a:p>
            <a:endParaRPr/>
          </a:p>
        </p:txBody>
      </p:sp>
      <p:sp>
        <p:nvSpPr>
          <p:cNvPr id="547" name="Google Shape;547;p46"/>
          <p:cNvSpPr txBox="1">
            <a:spLocks noGrp="1"/>
          </p:cNvSpPr>
          <p:nvPr>
            <p:ph type="subTitle" idx="6"/>
          </p:nvPr>
        </p:nvSpPr>
        <p:spPr>
          <a:xfrm>
            <a:off x="4560975" y="1657200"/>
            <a:ext cx="31368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Char char="●"/>
              <a:defRPr sz="1000" i="1">
                <a:solidFill>
                  <a:schemeClr val="dk2"/>
                </a:solidFill>
              </a:defRPr>
            </a:lvl1pPr>
            <a:lvl2pPr lvl="1" rtl="0">
              <a:spcBef>
                <a:spcPts val="0"/>
              </a:spcBef>
              <a:spcAft>
                <a:spcPts val="0"/>
              </a:spcAft>
              <a:buClr>
                <a:schemeClr val="dk2"/>
              </a:buClr>
              <a:buSzPts val="1000"/>
              <a:buChar char="○"/>
              <a:defRPr sz="1000" i="1">
                <a:solidFill>
                  <a:schemeClr val="dk2"/>
                </a:solidFill>
              </a:defRPr>
            </a:lvl2pPr>
            <a:lvl3pPr lvl="2" rtl="0">
              <a:spcBef>
                <a:spcPts val="0"/>
              </a:spcBef>
              <a:spcAft>
                <a:spcPts val="0"/>
              </a:spcAft>
              <a:buClr>
                <a:schemeClr val="dk2"/>
              </a:buClr>
              <a:buSzPts val="1000"/>
              <a:buChar char="■"/>
              <a:defRPr sz="1000" i="1">
                <a:solidFill>
                  <a:schemeClr val="dk2"/>
                </a:solidFill>
              </a:defRPr>
            </a:lvl3pPr>
            <a:lvl4pPr lvl="3" rtl="0">
              <a:spcBef>
                <a:spcPts val="0"/>
              </a:spcBef>
              <a:spcAft>
                <a:spcPts val="0"/>
              </a:spcAft>
              <a:buClr>
                <a:schemeClr val="dk2"/>
              </a:buClr>
              <a:buSzPts val="1000"/>
              <a:buChar char="●"/>
              <a:defRPr sz="1000" i="1">
                <a:solidFill>
                  <a:schemeClr val="dk2"/>
                </a:solidFill>
              </a:defRPr>
            </a:lvl4pPr>
            <a:lvl5pPr lvl="4" rtl="0">
              <a:spcBef>
                <a:spcPts val="0"/>
              </a:spcBef>
              <a:spcAft>
                <a:spcPts val="0"/>
              </a:spcAft>
              <a:buClr>
                <a:schemeClr val="dk2"/>
              </a:buClr>
              <a:buSzPts val="1000"/>
              <a:buChar char="○"/>
              <a:defRPr sz="1000" i="1">
                <a:solidFill>
                  <a:schemeClr val="dk2"/>
                </a:solidFill>
              </a:defRPr>
            </a:lvl5pPr>
            <a:lvl6pPr lvl="5" rtl="0">
              <a:spcBef>
                <a:spcPts val="0"/>
              </a:spcBef>
              <a:spcAft>
                <a:spcPts val="0"/>
              </a:spcAft>
              <a:buClr>
                <a:schemeClr val="dk2"/>
              </a:buClr>
              <a:buSzPts val="1000"/>
              <a:buChar char="■"/>
              <a:defRPr sz="1000" i="1">
                <a:solidFill>
                  <a:schemeClr val="dk2"/>
                </a:solidFill>
              </a:defRPr>
            </a:lvl6pPr>
            <a:lvl7pPr lvl="6" rtl="0">
              <a:spcBef>
                <a:spcPts val="0"/>
              </a:spcBef>
              <a:spcAft>
                <a:spcPts val="0"/>
              </a:spcAft>
              <a:buClr>
                <a:schemeClr val="dk2"/>
              </a:buClr>
              <a:buSzPts val="1000"/>
              <a:buChar char="●"/>
              <a:defRPr sz="1000" i="1">
                <a:solidFill>
                  <a:schemeClr val="dk2"/>
                </a:solidFill>
              </a:defRPr>
            </a:lvl7pPr>
            <a:lvl8pPr lvl="7" rtl="0">
              <a:spcBef>
                <a:spcPts val="0"/>
              </a:spcBef>
              <a:spcAft>
                <a:spcPts val="0"/>
              </a:spcAft>
              <a:buClr>
                <a:schemeClr val="dk2"/>
              </a:buClr>
              <a:buSzPts val="1000"/>
              <a:buChar char="○"/>
              <a:defRPr sz="1000" i="1">
                <a:solidFill>
                  <a:schemeClr val="dk2"/>
                </a:solidFill>
              </a:defRPr>
            </a:lvl8pPr>
            <a:lvl9pPr lvl="8" rtl="0">
              <a:spcBef>
                <a:spcPts val="0"/>
              </a:spcBef>
              <a:spcAft>
                <a:spcPts val="0"/>
              </a:spcAft>
              <a:buClr>
                <a:schemeClr val="dk2"/>
              </a:buClr>
              <a:buSzPts val="1000"/>
              <a:buChar char="■"/>
              <a:defRPr sz="1000" i="1">
                <a:solidFill>
                  <a:schemeClr val="dk2"/>
                </a:solidFill>
              </a:defRPr>
            </a:lvl9pPr>
          </a:lstStyle>
          <a:p>
            <a:endParaRPr/>
          </a:p>
        </p:txBody>
      </p:sp>
      <p:sp>
        <p:nvSpPr>
          <p:cNvPr id="548" name="Google Shape;548;p46"/>
          <p:cNvSpPr txBox="1">
            <a:spLocks noGrp="1"/>
          </p:cNvSpPr>
          <p:nvPr>
            <p:ph type="subTitle" idx="7"/>
          </p:nvPr>
        </p:nvSpPr>
        <p:spPr>
          <a:xfrm>
            <a:off x="4560975" y="2495400"/>
            <a:ext cx="31368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Char char="●"/>
              <a:defRPr sz="1000" i="1">
                <a:solidFill>
                  <a:schemeClr val="dk2"/>
                </a:solidFill>
              </a:defRPr>
            </a:lvl1pPr>
            <a:lvl2pPr lvl="1" rtl="0">
              <a:spcBef>
                <a:spcPts val="0"/>
              </a:spcBef>
              <a:spcAft>
                <a:spcPts val="0"/>
              </a:spcAft>
              <a:buClr>
                <a:schemeClr val="dk2"/>
              </a:buClr>
              <a:buSzPts val="1000"/>
              <a:buChar char="○"/>
              <a:defRPr sz="1000" i="1">
                <a:solidFill>
                  <a:schemeClr val="dk2"/>
                </a:solidFill>
              </a:defRPr>
            </a:lvl2pPr>
            <a:lvl3pPr lvl="2" rtl="0">
              <a:spcBef>
                <a:spcPts val="0"/>
              </a:spcBef>
              <a:spcAft>
                <a:spcPts val="0"/>
              </a:spcAft>
              <a:buClr>
                <a:schemeClr val="dk2"/>
              </a:buClr>
              <a:buSzPts val="1000"/>
              <a:buChar char="■"/>
              <a:defRPr sz="1000" i="1">
                <a:solidFill>
                  <a:schemeClr val="dk2"/>
                </a:solidFill>
              </a:defRPr>
            </a:lvl3pPr>
            <a:lvl4pPr lvl="3" rtl="0">
              <a:spcBef>
                <a:spcPts val="0"/>
              </a:spcBef>
              <a:spcAft>
                <a:spcPts val="0"/>
              </a:spcAft>
              <a:buClr>
                <a:schemeClr val="dk2"/>
              </a:buClr>
              <a:buSzPts val="1000"/>
              <a:buChar char="●"/>
              <a:defRPr sz="1000" i="1">
                <a:solidFill>
                  <a:schemeClr val="dk2"/>
                </a:solidFill>
              </a:defRPr>
            </a:lvl4pPr>
            <a:lvl5pPr lvl="4" rtl="0">
              <a:spcBef>
                <a:spcPts val="0"/>
              </a:spcBef>
              <a:spcAft>
                <a:spcPts val="0"/>
              </a:spcAft>
              <a:buClr>
                <a:schemeClr val="dk2"/>
              </a:buClr>
              <a:buSzPts val="1000"/>
              <a:buChar char="○"/>
              <a:defRPr sz="1000" i="1">
                <a:solidFill>
                  <a:schemeClr val="dk2"/>
                </a:solidFill>
              </a:defRPr>
            </a:lvl5pPr>
            <a:lvl6pPr lvl="5" rtl="0">
              <a:spcBef>
                <a:spcPts val="0"/>
              </a:spcBef>
              <a:spcAft>
                <a:spcPts val="0"/>
              </a:spcAft>
              <a:buClr>
                <a:schemeClr val="dk2"/>
              </a:buClr>
              <a:buSzPts val="1000"/>
              <a:buChar char="■"/>
              <a:defRPr sz="1000" i="1">
                <a:solidFill>
                  <a:schemeClr val="dk2"/>
                </a:solidFill>
              </a:defRPr>
            </a:lvl6pPr>
            <a:lvl7pPr lvl="6" rtl="0">
              <a:spcBef>
                <a:spcPts val="0"/>
              </a:spcBef>
              <a:spcAft>
                <a:spcPts val="0"/>
              </a:spcAft>
              <a:buClr>
                <a:schemeClr val="dk2"/>
              </a:buClr>
              <a:buSzPts val="1000"/>
              <a:buChar char="●"/>
              <a:defRPr sz="1000" i="1">
                <a:solidFill>
                  <a:schemeClr val="dk2"/>
                </a:solidFill>
              </a:defRPr>
            </a:lvl7pPr>
            <a:lvl8pPr lvl="7" rtl="0">
              <a:spcBef>
                <a:spcPts val="0"/>
              </a:spcBef>
              <a:spcAft>
                <a:spcPts val="0"/>
              </a:spcAft>
              <a:buClr>
                <a:schemeClr val="dk2"/>
              </a:buClr>
              <a:buSzPts val="1000"/>
              <a:buChar char="○"/>
              <a:defRPr sz="1000" i="1">
                <a:solidFill>
                  <a:schemeClr val="dk2"/>
                </a:solidFill>
              </a:defRPr>
            </a:lvl8pPr>
            <a:lvl9pPr lvl="8" rtl="0">
              <a:spcBef>
                <a:spcPts val="0"/>
              </a:spcBef>
              <a:spcAft>
                <a:spcPts val="0"/>
              </a:spcAft>
              <a:buClr>
                <a:schemeClr val="dk2"/>
              </a:buClr>
              <a:buSzPts val="1000"/>
              <a:buChar char="■"/>
              <a:defRPr sz="1000" i="1">
                <a:solidFill>
                  <a:schemeClr val="dk2"/>
                </a:solidFill>
              </a:defRPr>
            </a:lvl9pPr>
          </a:lstStyle>
          <a:p>
            <a:endParaRPr/>
          </a:p>
        </p:txBody>
      </p:sp>
      <p:sp>
        <p:nvSpPr>
          <p:cNvPr id="549" name="Google Shape;549;p46"/>
          <p:cNvSpPr txBox="1">
            <a:spLocks noGrp="1"/>
          </p:cNvSpPr>
          <p:nvPr>
            <p:ph type="subTitle" idx="8"/>
          </p:nvPr>
        </p:nvSpPr>
        <p:spPr>
          <a:xfrm>
            <a:off x="4560975" y="3333600"/>
            <a:ext cx="31368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Char char="●"/>
              <a:defRPr sz="1000" i="1">
                <a:solidFill>
                  <a:schemeClr val="dk2"/>
                </a:solidFill>
              </a:defRPr>
            </a:lvl1pPr>
            <a:lvl2pPr lvl="1" rtl="0">
              <a:spcBef>
                <a:spcPts val="0"/>
              </a:spcBef>
              <a:spcAft>
                <a:spcPts val="0"/>
              </a:spcAft>
              <a:buClr>
                <a:schemeClr val="dk2"/>
              </a:buClr>
              <a:buSzPts val="1000"/>
              <a:buChar char="○"/>
              <a:defRPr sz="1000" i="1">
                <a:solidFill>
                  <a:schemeClr val="dk2"/>
                </a:solidFill>
              </a:defRPr>
            </a:lvl2pPr>
            <a:lvl3pPr lvl="2" rtl="0">
              <a:spcBef>
                <a:spcPts val="0"/>
              </a:spcBef>
              <a:spcAft>
                <a:spcPts val="0"/>
              </a:spcAft>
              <a:buClr>
                <a:schemeClr val="dk2"/>
              </a:buClr>
              <a:buSzPts val="1000"/>
              <a:buChar char="■"/>
              <a:defRPr sz="1000" i="1">
                <a:solidFill>
                  <a:schemeClr val="dk2"/>
                </a:solidFill>
              </a:defRPr>
            </a:lvl3pPr>
            <a:lvl4pPr lvl="3" rtl="0">
              <a:spcBef>
                <a:spcPts val="0"/>
              </a:spcBef>
              <a:spcAft>
                <a:spcPts val="0"/>
              </a:spcAft>
              <a:buClr>
                <a:schemeClr val="dk2"/>
              </a:buClr>
              <a:buSzPts val="1000"/>
              <a:buChar char="●"/>
              <a:defRPr sz="1000" i="1">
                <a:solidFill>
                  <a:schemeClr val="dk2"/>
                </a:solidFill>
              </a:defRPr>
            </a:lvl4pPr>
            <a:lvl5pPr lvl="4" rtl="0">
              <a:spcBef>
                <a:spcPts val="0"/>
              </a:spcBef>
              <a:spcAft>
                <a:spcPts val="0"/>
              </a:spcAft>
              <a:buClr>
                <a:schemeClr val="dk2"/>
              </a:buClr>
              <a:buSzPts val="1000"/>
              <a:buChar char="○"/>
              <a:defRPr sz="1000" i="1">
                <a:solidFill>
                  <a:schemeClr val="dk2"/>
                </a:solidFill>
              </a:defRPr>
            </a:lvl5pPr>
            <a:lvl6pPr lvl="5" rtl="0">
              <a:spcBef>
                <a:spcPts val="0"/>
              </a:spcBef>
              <a:spcAft>
                <a:spcPts val="0"/>
              </a:spcAft>
              <a:buClr>
                <a:schemeClr val="dk2"/>
              </a:buClr>
              <a:buSzPts val="1000"/>
              <a:buChar char="■"/>
              <a:defRPr sz="1000" i="1">
                <a:solidFill>
                  <a:schemeClr val="dk2"/>
                </a:solidFill>
              </a:defRPr>
            </a:lvl6pPr>
            <a:lvl7pPr lvl="6" rtl="0">
              <a:spcBef>
                <a:spcPts val="0"/>
              </a:spcBef>
              <a:spcAft>
                <a:spcPts val="0"/>
              </a:spcAft>
              <a:buClr>
                <a:schemeClr val="dk2"/>
              </a:buClr>
              <a:buSzPts val="1000"/>
              <a:buChar char="●"/>
              <a:defRPr sz="1000" i="1">
                <a:solidFill>
                  <a:schemeClr val="dk2"/>
                </a:solidFill>
              </a:defRPr>
            </a:lvl7pPr>
            <a:lvl8pPr lvl="7" rtl="0">
              <a:spcBef>
                <a:spcPts val="0"/>
              </a:spcBef>
              <a:spcAft>
                <a:spcPts val="0"/>
              </a:spcAft>
              <a:buClr>
                <a:schemeClr val="dk2"/>
              </a:buClr>
              <a:buSzPts val="1000"/>
              <a:buChar char="○"/>
              <a:defRPr sz="1000" i="1">
                <a:solidFill>
                  <a:schemeClr val="dk2"/>
                </a:solidFill>
              </a:defRPr>
            </a:lvl8pPr>
            <a:lvl9pPr lvl="8" rtl="0">
              <a:spcBef>
                <a:spcPts val="0"/>
              </a:spcBef>
              <a:spcAft>
                <a:spcPts val="0"/>
              </a:spcAft>
              <a:buClr>
                <a:schemeClr val="dk2"/>
              </a:buClr>
              <a:buSzPts val="1000"/>
              <a:buChar char="■"/>
              <a:defRPr sz="1000" i="1">
                <a:solidFill>
                  <a:schemeClr val="dk2"/>
                </a:solidFill>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Diseño personalizado 24 2">
  <p:cSld name="CUSTOM_23_2">
    <p:spTree>
      <p:nvGrpSpPr>
        <p:cNvPr id="1" name="Shape 550"/>
        <p:cNvGrpSpPr/>
        <p:nvPr/>
      </p:nvGrpSpPr>
      <p:grpSpPr>
        <a:xfrm>
          <a:off x="0" y="0"/>
          <a:ext cx="0" cy="0"/>
          <a:chOff x="0" y="0"/>
          <a:chExt cx="0" cy="0"/>
        </a:xfrm>
      </p:grpSpPr>
      <p:grpSp>
        <p:nvGrpSpPr>
          <p:cNvPr id="551" name="Google Shape;551;p47"/>
          <p:cNvGrpSpPr/>
          <p:nvPr/>
        </p:nvGrpSpPr>
        <p:grpSpPr>
          <a:xfrm>
            <a:off x="1251029" y="2860497"/>
            <a:ext cx="6641951" cy="794079"/>
            <a:chOff x="1593000" y="2322568"/>
            <a:chExt cx="5957975" cy="643500"/>
          </a:xfrm>
        </p:grpSpPr>
        <p:sp>
          <p:nvSpPr>
            <p:cNvPr id="552" name="Google Shape;552;p47"/>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7"/>
            <p:cNvSpPr/>
            <p:nvPr/>
          </p:nvSpPr>
          <p:spPr>
            <a:xfrm flipH="1">
              <a:off x="2283025" y="2322575"/>
              <a:ext cx="1844400" cy="642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7"/>
            <p:cNvSpPr/>
            <p:nvPr/>
          </p:nvSpPr>
          <p:spPr>
            <a:xfrm rot="-5400000">
              <a:off x="3501574" y="1934671"/>
              <a:ext cx="643356" cy="1419149"/>
            </a:xfrm>
            <a:prstGeom prst="flowChartOffpageConnector">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7"/>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7"/>
            <p:cNvSpPr/>
            <p:nvPr/>
          </p:nvSpPr>
          <p:spPr>
            <a:xfrm>
              <a:off x="1593000" y="2322575"/>
              <a:ext cx="690000" cy="642600"/>
            </a:xfrm>
            <a:prstGeom prst="rect">
              <a:avLst/>
            </a:prstGeom>
            <a:solidFill>
              <a:srgbClr val="009EE3">
                <a:alpha val="773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rgbClr val="FFFFFF"/>
                </a:solidFill>
                <a:latin typeface="Roboto Thin"/>
                <a:ea typeface="Roboto Thin"/>
                <a:cs typeface="Roboto Thin"/>
                <a:sym typeface="Roboto Thin"/>
              </a:endParaRPr>
            </a:p>
          </p:txBody>
        </p:sp>
      </p:grpSp>
      <p:grpSp>
        <p:nvGrpSpPr>
          <p:cNvPr id="557" name="Google Shape;557;p47"/>
          <p:cNvGrpSpPr/>
          <p:nvPr/>
        </p:nvGrpSpPr>
        <p:grpSpPr>
          <a:xfrm>
            <a:off x="1251029" y="2052433"/>
            <a:ext cx="6641951" cy="794079"/>
            <a:chOff x="1593000" y="2322568"/>
            <a:chExt cx="5957975" cy="643500"/>
          </a:xfrm>
        </p:grpSpPr>
        <p:sp>
          <p:nvSpPr>
            <p:cNvPr id="558" name="Google Shape;558;p47"/>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7"/>
            <p:cNvSpPr/>
            <p:nvPr/>
          </p:nvSpPr>
          <p:spPr>
            <a:xfrm flipH="1">
              <a:off x="2283025" y="2322575"/>
              <a:ext cx="1844400" cy="642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7"/>
            <p:cNvSpPr/>
            <p:nvPr/>
          </p:nvSpPr>
          <p:spPr>
            <a:xfrm rot="-5400000">
              <a:off x="3501574" y="1934671"/>
              <a:ext cx="643356" cy="1419149"/>
            </a:xfrm>
            <a:prstGeom prst="flowChartOffpageConnector">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7"/>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7"/>
            <p:cNvSpPr/>
            <p:nvPr/>
          </p:nvSpPr>
          <p:spPr>
            <a:xfrm>
              <a:off x="1593000" y="2322575"/>
              <a:ext cx="690000" cy="642600"/>
            </a:xfrm>
            <a:prstGeom prst="rect">
              <a:avLst/>
            </a:prstGeom>
            <a:solidFill>
              <a:srgbClr val="E2A30B">
                <a:alpha val="7822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rgbClr val="FFFFFF"/>
                </a:solidFill>
                <a:latin typeface="Roboto Thin"/>
                <a:ea typeface="Roboto Thin"/>
                <a:cs typeface="Roboto Thin"/>
                <a:sym typeface="Roboto Thin"/>
              </a:endParaRPr>
            </a:p>
          </p:txBody>
        </p:sp>
      </p:grpSp>
      <p:grpSp>
        <p:nvGrpSpPr>
          <p:cNvPr id="563" name="Google Shape;563;p47"/>
          <p:cNvGrpSpPr/>
          <p:nvPr/>
        </p:nvGrpSpPr>
        <p:grpSpPr>
          <a:xfrm>
            <a:off x="1251029" y="1244349"/>
            <a:ext cx="6641951" cy="794079"/>
            <a:chOff x="1593000" y="2322568"/>
            <a:chExt cx="5957975" cy="643500"/>
          </a:xfrm>
        </p:grpSpPr>
        <p:sp>
          <p:nvSpPr>
            <p:cNvPr id="564" name="Google Shape;564;p47"/>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7"/>
            <p:cNvSpPr/>
            <p:nvPr/>
          </p:nvSpPr>
          <p:spPr>
            <a:xfrm flipH="1">
              <a:off x="2283025" y="2322575"/>
              <a:ext cx="1844400" cy="64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7"/>
            <p:cNvSpPr/>
            <p:nvPr/>
          </p:nvSpPr>
          <p:spPr>
            <a:xfrm rot="-5400000">
              <a:off x="3501574" y="1934671"/>
              <a:ext cx="643356" cy="1419149"/>
            </a:xfrm>
            <a:prstGeom prst="flowChartOffpageConnector">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7"/>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7"/>
            <p:cNvSpPr/>
            <p:nvPr/>
          </p:nvSpPr>
          <p:spPr>
            <a:xfrm>
              <a:off x="1593000" y="2322575"/>
              <a:ext cx="690000" cy="642600"/>
            </a:xfrm>
            <a:prstGeom prst="rect">
              <a:avLst/>
            </a:prstGeom>
            <a:solidFill>
              <a:srgbClr val="DF501D">
                <a:alpha val="791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rgbClr val="FFFFFF"/>
                </a:solidFill>
                <a:latin typeface="Roboto Thin"/>
                <a:ea typeface="Roboto Thin"/>
                <a:cs typeface="Roboto Thin"/>
                <a:sym typeface="Roboto Thin"/>
              </a:endParaRPr>
            </a:p>
          </p:txBody>
        </p:sp>
      </p:grpSp>
      <p:sp>
        <p:nvSpPr>
          <p:cNvPr id="569" name="Google Shape;569;p47"/>
          <p:cNvSpPr txBox="1">
            <a:spLocks noGrp="1"/>
          </p:cNvSpPr>
          <p:nvPr>
            <p:ph type="subTitle" idx="1"/>
          </p:nvPr>
        </p:nvSpPr>
        <p:spPr>
          <a:xfrm>
            <a:off x="2046375" y="1276200"/>
            <a:ext cx="21447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1200"/>
              <a:buNone/>
              <a:defRPr sz="1200" b="1">
                <a:solidFill>
                  <a:schemeClr val="lt1"/>
                </a:solidFill>
              </a:defRPr>
            </a:lvl1pPr>
            <a:lvl2pPr lvl="1" rtl="0">
              <a:spcBef>
                <a:spcPts val="0"/>
              </a:spcBef>
              <a:spcAft>
                <a:spcPts val="0"/>
              </a:spcAft>
              <a:buClr>
                <a:schemeClr val="lt1"/>
              </a:buClr>
              <a:buSzPts val="1200"/>
              <a:buNone/>
              <a:defRPr sz="1200" b="1">
                <a:solidFill>
                  <a:schemeClr val="lt1"/>
                </a:solidFill>
              </a:defRPr>
            </a:lvl2pPr>
            <a:lvl3pPr lvl="2" rtl="0">
              <a:spcBef>
                <a:spcPts val="0"/>
              </a:spcBef>
              <a:spcAft>
                <a:spcPts val="0"/>
              </a:spcAft>
              <a:buClr>
                <a:schemeClr val="lt1"/>
              </a:buClr>
              <a:buSzPts val="1200"/>
              <a:buNone/>
              <a:defRPr sz="1200" b="1">
                <a:solidFill>
                  <a:schemeClr val="lt1"/>
                </a:solidFill>
              </a:defRPr>
            </a:lvl3pPr>
            <a:lvl4pPr lvl="3" rtl="0">
              <a:spcBef>
                <a:spcPts val="0"/>
              </a:spcBef>
              <a:spcAft>
                <a:spcPts val="0"/>
              </a:spcAft>
              <a:buClr>
                <a:schemeClr val="lt1"/>
              </a:buClr>
              <a:buSzPts val="1200"/>
              <a:buNone/>
              <a:defRPr sz="1200" b="1">
                <a:solidFill>
                  <a:schemeClr val="lt1"/>
                </a:solidFill>
              </a:defRPr>
            </a:lvl4pPr>
            <a:lvl5pPr lvl="4" rtl="0">
              <a:spcBef>
                <a:spcPts val="0"/>
              </a:spcBef>
              <a:spcAft>
                <a:spcPts val="0"/>
              </a:spcAft>
              <a:buClr>
                <a:schemeClr val="lt1"/>
              </a:buClr>
              <a:buSzPts val="1200"/>
              <a:buNone/>
              <a:defRPr sz="1200" b="1">
                <a:solidFill>
                  <a:schemeClr val="lt1"/>
                </a:solidFill>
              </a:defRPr>
            </a:lvl5pPr>
            <a:lvl6pPr lvl="5" rtl="0">
              <a:spcBef>
                <a:spcPts val="0"/>
              </a:spcBef>
              <a:spcAft>
                <a:spcPts val="0"/>
              </a:spcAft>
              <a:buClr>
                <a:schemeClr val="lt1"/>
              </a:buClr>
              <a:buSzPts val="1200"/>
              <a:buNone/>
              <a:defRPr sz="1200" b="1">
                <a:solidFill>
                  <a:schemeClr val="lt1"/>
                </a:solidFill>
              </a:defRPr>
            </a:lvl6pPr>
            <a:lvl7pPr lvl="6" rtl="0">
              <a:spcBef>
                <a:spcPts val="0"/>
              </a:spcBef>
              <a:spcAft>
                <a:spcPts val="0"/>
              </a:spcAft>
              <a:buClr>
                <a:schemeClr val="lt1"/>
              </a:buClr>
              <a:buSzPts val="1200"/>
              <a:buNone/>
              <a:defRPr sz="1200" b="1">
                <a:solidFill>
                  <a:schemeClr val="lt1"/>
                </a:solidFill>
              </a:defRPr>
            </a:lvl7pPr>
            <a:lvl8pPr lvl="7" rtl="0">
              <a:spcBef>
                <a:spcPts val="0"/>
              </a:spcBef>
              <a:spcAft>
                <a:spcPts val="0"/>
              </a:spcAft>
              <a:buClr>
                <a:schemeClr val="lt1"/>
              </a:buClr>
              <a:buSzPts val="1200"/>
              <a:buNone/>
              <a:defRPr sz="1200" b="1">
                <a:solidFill>
                  <a:schemeClr val="lt1"/>
                </a:solidFill>
              </a:defRPr>
            </a:lvl8pPr>
            <a:lvl9pPr lvl="8" rtl="0">
              <a:spcBef>
                <a:spcPts val="0"/>
              </a:spcBef>
              <a:spcAft>
                <a:spcPts val="0"/>
              </a:spcAft>
              <a:buClr>
                <a:schemeClr val="lt1"/>
              </a:buClr>
              <a:buSzPts val="1200"/>
              <a:buNone/>
              <a:defRPr sz="1200" b="1">
                <a:solidFill>
                  <a:schemeClr val="lt1"/>
                </a:solidFill>
              </a:defRPr>
            </a:lvl9pPr>
          </a:lstStyle>
          <a:p>
            <a:endParaRPr/>
          </a:p>
        </p:txBody>
      </p:sp>
      <p:sp>
        <p:nvSpPr>
          <p:cNvPr id="570" name="Google Shape;570;p47"/>
          <p:cNvSpPr txBox="1">
            <a:spLocks noGrp="1"/>
          </p:cNvSpPr>
          <p:nvPr>
            <p:ph type="subTitle" idx="2"/>
          </p:nvPr>
        </p:nvSpPr>
        <p:spPr>
          <a:xfrm>
            <a:off x="2046375" y="2038200"/>
            <a:ext cx="21447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1200"/>
              <a:buNone/>
              <a:defRPr sz="1200" b="1">
                <a:solidFill>
                  <a:schemeClr val="lt1"/>
                </a:solidFill>
              </a:defRPr>
            </a:lvl1pPr>
            <a:lvl2pPr lvl="1" rtl="0">
              <a:spcBef>
                <a:spcPts val="0"/>
              </a:spcBef>
              <a:spcAft>
                <a:spcPts val="0"/>
              </a:spcAft>
              <a:buClr>
                <a:schemeClr val="lt1"/>
              </a:buClr>
              <a:buSzPts val="1200"/>
              <a:buNone/>
              <a:defRPr sz="1200" b="1">
                <a:solidFill>
                  <a:schemeClr val="lt1"/>
                </a:solidFill>
              </a:defRPr>
            </a:lvl2pPr>
            <a:lvl3pPr lvl="2" rtl="0">
              <a:spcBef>
                <a:spcPts val="0"/>
              </a:spcBef>
              <a:spcAft>
                <a:spcPts val="0"/>
              </a:spcAft>
              <a:buClr>
                <a:schemeClr val="lt1"/>
              </a:buClr>
              <a:buSzPts val="1200"/>
              <a:buNone/>
              <a:defRPr sz="1200" b="1">
                <a:solidFill>
                  <a:schemeClr val="lt1"/>
                </a:solidFill>
              </a:defRPr>
            </a:lvl3pPr>
            <a:lvl4pPr lvl="3" rtl="0">
              <a:spcBef>
                <a:spcPts val="0"/>
              </a:spcBef>
              <a:spcAft>
                <a:spcPts val="0"/>
              </a:spcAft>
              <a:buClr>
                <a:schemeClr val="lt1"/>
              </a:buClr>
              <a:buSzPts val="1200"/>
              <a:buNone/>
              <a:defRPr sz="1200" b="1">
                <a:solidFill>
                  <a:schemeClr val="lt1"/>
                </a:solidFill>
              </a:defRPr>
            </a:lvl4pPr>
            <a:lvl5pPr lvl="4" rtl="0">
              <a:spcBef>
                <a:spcPts val="0"/>
              </a:spcBef>
              <a:spcAft>
                <a:spcPts val="0"/>
              </a:spcAft>
              <a:buClr>
                <a:schemeClr val="lt1"/>
              </a:buClr>
              <a:buSzPts val="1200"/>
              <a:buNone/>
              <a:defRPr sz="1200" b="1">
                <a:solidFill>
                  <a:schemeClr val="lt1"/>
                </a:solidFill>
              </a:defRPr>
            </a:lvl5pPr>
            <a:lvl6pPr lvl="5" rtl="0">
              <a:spcBef>
                <a:spcPts val="0"/>
              </a:spcBef>
              <a:spcAft>
                <a:spcPts val="0"/>
              </a:spcAft>
              <a:buClr>
                <a:schemeClr val="lt1"/>
              </a:buClr>
              <a:buSzPts val="1200"/>
              <a:buNone/>
              <a:defRPr sz="1200" b="1">
                <a:solidFill>
                  <a:schemeClr val="lt1"/>
                </a:solidFill>
              </a:defRPr>
            </a:lvl6pPr>
            <a:lvl7pPr lvl="6" rtl="0">
              <a:spcBef>
                <a:spcPts val="0"/>
              </a:spcBef>
              <a:spcAft>
                <a:spcPts val="0"/>
              </a:spcAft>
              <a:buClr>
                <a:schemeClr val="lt1"/>
              </a:buClr>
              <a:buSzPts val="1200"/>
              <a:buNone/>
              <a:defRPr sz="1200" b="1">
                <a:solidFill>
                  <a:schemeClr val="lt1"/>
                </a:solidFill>
              </a:defRPr>
            </a:lvl7pPr>
            <a:lvl8pPr lvl="7" rtl="0">
              <a:spcBef>
                <a:spcPts val="0"/>
              </a:spcBef>
              <a:spcAft>
                <a:spcPts val="0"/>
              </a:spcAft>
              <a:buClr>
                <a:schemeClr val="lt1"/>
              </a:buClr>
              <a:buSzPts val="1200"/>
              <a:buNone/>
              <a:defRPr sz="1200" b="1">
                <a:solidFill>
                  <a:schemeClr val="lt1"/>
                </a:solidFill>
              </a:defRPr>
            </a:lvl8pPr>
            <a:lvl9pPr lvl="8" rtl="0">
              <a:spcBef>
                <a:spcPts val="0"/>
              </a:spcBef>
              <a:spcAft>
                <a:spcPts val="0"/>
              </a:spcAft>
              <a:buClr>
                <a:schemeClr val="lt1"/>
              </a:buClr>
              <a:buSzPts val="1200"/>
              <a:buNone/>
              <a:defRPr sz="1200" b="1">
                <a:solidFill>
                  <a:schemeClr val="lt1"/>
                </a:solidFill>
              </a:defRPr>
            </a:lvl9pPr>
          </a:lstStyle>
          <a:p>
            <a:endParaRPr/>
          </a:p>
        </p:txBody>
      </p:sp>
      <p:sp>
        <p:nvSpPr>
          <p:cNvPr id="571" name="Google Shape;571;p47"/>
          <p:cNvSpPr txBox="1">
            <a:spLocks noGrp="1"/>
          </p:cNvSpPr>
          <p:nvPr>
            <p:ph type="subTitle" idx="3"/>
          </p:nvPr>
        </p:nvSpPr>
        <p:spPr>
          <a:xfrm>
            <a:off x="2046375" y="2876400"/>
            <a:ext cx="21447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1200"/>
              <a:buNone/>
              <a:defRPr sz="1200" b="1">
                <a:solidFill>
                  <a:schemeClr val="lt1"/>
                </a:solidFill>
              </a:defRPr>
            </a:lvl1pPr>
            <a:lvl2pPr lvl="1" rtl="0">
              <a:spcBef>
                <a:spcPts val="0"/>
              </a:spcBef>
              <a:spcAft>
                <a:spcPts val="0"/>
              </a:spcAft>
              <a:buClr>
                <a:schemeClr val="lt1"/>
              </a:buClr>
              <a:buSzPts val="1200"/>
              <a:buNone/>
              <a:defRPr sz="1200" b="1">
                <a:solidFill>
                  <a:schemeClr val="lt1"/>
                </a:solidFill>
              </a:defRPr>
            </a:lvl2pPr>
            <a:lvl3pPr lvl="2" rtl="0">
              <a:spcBef>
                <a:spcPts val="0"/>
              </a:spcBef>
              <a:spcAft>
                <a:spcPts val="0"/>
              </a:spcAft>
              <a:buClr>
                <a:schemeClr val="lt1"/>
              </a:buClr>
              <a:buSzPts val="1200"/>
              <a:buNone/>
              <a:defRPr sz="1200" b="1">
                <a:solidFill>
                  <a:schemeClr val="lt1"/>
                </a:solidFill>
              </a:defRPr>
            </a:lvl3pPr>
            <a:lvl4pPr lvl="3" rtl="0">
              <a:spcBef>
                <a:spcPts val="0"/>
              </a:spcBef>
              <a:spcAft>
                <a:spcPts val="0"/>
              </a:spcAft>
              <a:buClr>
                <a:schemeClr val="lt1"/>
              </a:buClr>
              <a:buSzPts val="1200"/>
              <a:buNone/>
              <a:defRPr sz="1200" b="1">
                <a:solidFill>
                  <a:schemeClr val="lt1"/>
                </a:solidFill>
              </a:defRPr>
            </a:lvl4pPr>
            <a:lvl5pPr lvl="4" rtl="0">
              <a:spcBef>
                <a:spcPts val="0"/>
              </a:spcBef>
              <a:spcAft>
                <a:spcPts val="0"/>
              </a:spcAft>
              <a:buClr>
                <a:schemeClr val="lt1"/>
              </a:buClr>
              <a:buSzPts val="1200"/>
              <a:buNone/>
              <a:defRPr sz="1200" b="1">
                <a:solidFill>
                  <a:schemeClr val="lt1"/>
                </a:solidFill>
              </a:defRPr>
            </a:lvl5pPr>
            <a:lvl6pPr lvl="5" rtl="0">
              <a:spcBef>
                <a:spcPts val="0"/>
              </a:spcBef>
              <a:spcAft>
                <a:spcPts val="0"/>
              </a:spcAft>
              <a:buClr>
                <a:schemeClr val="lt1"/>
              </a:buClr>
              <a:buSzPts val="1200"/>
              <a:buNone/>
              <a:defRPr sz="1200" b="1">
                <a:solidFill>
                  <a:schemeClr val="lt1"/>
                </a:solidFill>
              </a:defRPr>
            </a:lvl6pPr>
            <a:lvl7pPr lvl="6" rtl="0">
              <a:spcBef>
                <a:spcPts val="0"/>
              </a:spcBef>
              <a:spcAft>
                <a:spcPts val="0"/>
              </a:spcAft>
              <a:buClr>
                <a:schemeClr val="lt1"/>
              </a:buClr>
              <a:buSzPts val="1200"/>
              <a:buNone/>
              <a:defRPr sz="1200" b="1">
                <a:solidFill>
                  <a:schemeClr val="lt1"/>
                </a:solidFill>
              </a:defRPr>
            </a:lvl7pPr>
            <a:lvl8pPr lvl="7" rtl="0">
              <a:spcBef>
                <a:spcPts val="0"/>
              </a:spcBef>
              <a:spcAft>
                <a:spcPts val="0"/>
              </a:spcAft>
              <a:buClr>
                <a:schemeClr val="lt1"/>
              </a:buClr>
              <a:buSzPts val="1200"/>
              <a:buNone/>
              <a:defRPr sz="1200" b="1">
                <a:solidFill>
                  <a:schemeClr val="lt1"/>
                </a:solidFill>
              </a:defRPr>
            </a:lvl8pPr>
            <a:lvl9pPr lvl="8" rtl="0">
              <a:spcBef>
                <a:spcPts val="0"/>
              </a:spcBef>
              <a:spcAft>
                <a:spcPts val="0"/>
              </a:spcAft>
              <a:buClr>
                <a:schemeClr val="lt1"/>
              </a:buClr>
              <a:buSzPts val="1200"/>
              <a:buNone/>
              <a:defRPr sz="1200" b="1">
                <a:solidFill>
                  <a:schemeClr val="lt1"/>
                </a:solidFill>
              </a:defRPr>
            </a:lvl9pPr>
          </a:lstStyle>
          <a:p>
            <a:endParaRPr/>
          </a:p>
        </p:txBody>
      </p:sp>
      <p:sp>
        <p:nvSpPr>
          <p:cNvPr id="572" name="Google Shape;572;p47"/>
          <p:cNvSpPr txBox="1">
            <a:spLocks noGrp="1"/>
          </p:cNvSpPr>
          <p:nvPr>
            <p:ph type="subTitle" idx="4"/>
          </p:nvPr>
        </p:nvSpPr>
        <p:spPr>
          <a:xfrm>
            <a:off x="4560975" y="1276200"/>
            <a:ext cx="31368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Char char="●"/>
              <a:defRPr sz="1000" i="1">
                <a:solidFill>
                  <a:schemeClr val="dk2"/>
                </a:solidFill>
              </a:defRPr>
            </a:lvl1pPr>
            <a:lvl2pPr lvl="1" rtl="0">
              <a:spcBef>
                <a:spcPts val="0"/>
              </a:spcBef>
              <a:spcAft>
                <a:spcPts val="0"/>
              </a:spcAft>
              <a:buClr>
                <a:schemeClr val="dk2"/>
              </a:buClr>
              <a:buSzPts val="1000"/>
              <a:buChar char="○"/>
              <a:defRPr sz="1000" i="1">
                <a:solidFill>
                  <a:schemeClr val="dk2"/>
                </a:solidFill>
              </a:defRPr>
            </a:lvl2pPr>
            <a:lvl3pPr lvl="2" rtl="0">
              <a:spcBef>
                <a:spcPts val="0"/>
              </a:spcBef>
              <a:spcAft>
                <a:spcPts val="0"/>
              </a:spcAft>
              <a:buClr>
                <a:schemeClr val="dk2"/>
              </a:buClr>
              <a:buSzPts val="1000"/>
              <a:buChar char="■"/>
              <a:defRPr sz="1000" i="1">
                <a:solidFill>
                  <a:schemeClr val="dk2"/>
                </a:solidFill>
              </a:defRPr>
            </a:lvl3pPr>
            <a:lvl4pPr lvl="3" rtl="0">
              <a:spcBef>
                <a:spcPts val="0"/>
              </a:spcBef>
              <a:spcAft>
                <a:spcPts val="0"/>
              </a:spcAft>
              <a:buClr>
                <a:schemeClr val="dk2"/>
              </a:buClr>
              <a:buSzPts val="1000"/>
              <a:buChar char="●"/>
              <a:defRPr sz="1000" i="1">
                <a:solidFill>
                  <a:schemeClr val="dk2"/>
                </a:solidFill>
              </a:defRPr>
            </a:lvl4pPr>
            <a:lvl5pPr lvl="4" rtl="0">
              <a:spcBef>
                <a:spcPts val="0"/>
              </a:spcBef>
              <a:spcAft>
                <a:spcPts val="0"/>
              </a:spcAft>
              <a:buClr>
                <a:schemeClr val="dk2"/>
              </a:buClr>
              <a:buSzPts val="1000"/>
              <a:buChar char="○"/>
              <a:defRPr sz="1000" i="1">
                <a:solidFill>
                  <a:schemeClr val="dk2"/>
                </a:solidFill>
              </a:defRPr>
            </a:lvl5pPr>
            <a:lvl6pPr lvl="5" rtl="0">
              <a:spcBef>
                <a:spcPts val="0"/>
              </a:spcBef>
              <a:spcAft>
                <a:spcPts val="0"/>
              </a:spcAft>
              <a:buClr>
                <a:schemeClr val="dk2"/>
              </a:buClr>
              <a:buSzPts val="1000"/>
              <a:buChar char="■"/>
              <a:defRPr sz="1000" i="1">
                <a:solidFill>
                  <a:schemeClr val="dk2"/>
                </a:solidFill>
              </a:defRPr>
            </a:lvl6pPr>
            <a:lvl7pPr lvl="6" rtl="0">
              <a:spcBef>
                <a:spcPts val="0"/>
              </a:spcBef>
              <a:spcAft>
                <a:spcPts val="0"/>
              </a:spcAft>
              <a:buClr>
                <a:schemeClr val="dk2"/>
              </a:buClr>
              <a:buSzPts val="1000"/>
              <a:buChar char="●"/>
              <a:defRPr sz="1000" i="1">
                <a:solidFill>
                  <a:schemeClr val="dk2"/>
                </a:solidFill>
              </a:defRPr>
            </a:lvl7pPr>
            <a:lvl8pPr lvl="7" rtl="0">
              <a:spcBef>
                <a:spcPts val="0"/>
              </a:spcBef>
              <a:spcAft>
                <a:spcPts val="0"/>
              </a:spcAft>
              <a:buClr>
                <a:schemeClr val="dk2"/>
              </a:buClr>
              <a:buSzPts val="1000"/>
              <a:buChar char="○"/>
              <a:defRPr sz="1000" i="1">
                <a:solidFill>
                  <a:schemeClr val="dk2"/>
                </a:solidFill>
              </a:defRPr>
            </a:lvl8pPr>
            <a:lvl9pPr lvl="8" rtl="0">
              <a:spcBef>
                <a:spcPts val="0"/>
              </a:spcBef>
              <a:spcAft>
                <a:spcPts val="0"/>
              </a:spcAft>
              <a:buClr>
                <a:schemeClr val="dk2"/>
              </a:buClr>
              <a:buSzPts val="1000"/>
              <a:buChar char="■"/>
              <a:defRPr sz="1000" i="1">
                <a:solidFill>
                  <a:schemeClr val="dk2"/>
                </a:solidFill>
              </a:defRPr>
            </a:lvl9pPr>
          </a:lstStyle>
          <a:p>
            <a:endParaRPr/>
          </a:p>
        </p:txBody>
      </p:sp>
      <p:sp>
        <p:nvSpPr>
          <p:cNvPr id="573" name="Google Shape;573;p47"/>
          <p:cNvSpPr txBox="1">
            <a:spLocks noGrp="1"/>
          </p:cNvSpPr>
          <p:nvPr>
            <p:ph type="subTitle" idx="5"/>
          </p:nvPr>
        </p:nvSpPr>
        <p:spPr>
          <a:xfrm>
            <a:off x="4560975" y="2038200"/>
            <a:ext cx="31368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Char char="●"/>
              <a:defRPr sz="1000" i="1">
                <a:solidFill>
                  <a:schemeClr val="dk2"/>
                </a:solidFill>
              </a:defRPr>
            </a:lvl1pPr>
            <a:lvl2pPr lvl="1" rtl="0">
              <a:spcBef>
                <a:spcPts val="0"/>
              </a:spcBef>
              <a:spcAft>
                <a:spcPts val="0"/>
              </a:spcAft>
              <a:buClr>
                <a:schemeClr val="dk2"/>
              </a:buClr>
              <a:buSzPts val="1000"/>
              <a:buChar char="○"/>
              <a:defRPr sz="1000" i="1">
                <a:solidFill>
                  <a:schemeClr val="dk2"/>
                </a:solidFill>
              </a:defRPr>
            </a:lvl2pPr>
            <a:lvl3pPr lvl="2" rtl="0">
              <a:spcBef>
                <a:spcPts val="0"/>
              </a:spcBef>
              <a:spcAft>
                <a:spcPts val="0"/>
              </a:spcAft>
              <a:buClr>
                <a:schemeClr val="dk2"/>
              </a:buClr>
              <a:buSzPts val="1000"/>
              <a:buChar char="■"/>
              <a:defRPr sz="1000" i="1">
                <a:solidFill>
                  <a:schemeClr val="dk2"/>
                </a:solidFill>
              </a:defRPr>
            </a:lvl3pPr>
            <a:lvl4pPr lvl="3" rtl="0">
              <a:spcBef>
                <a:spcPts val="0"/>
              </a:spcBef>
              <a:spcAft>
                <a:spcPts val="0"/>
              </a:spcAft>
              <a:buClr>
                <a:schemeClr val="dk2"/>
              </a:buClr>
              <a:buSzPts val="1000"/>
              <a:buChar char="●"/>
              <a:defRPr sz="1000" i="1">
                <a:solidFill>
                  <a:schemeClr val="dk2"/>
                </a:solidFill>
              </a:defRPr>
            </a:lvl4pPr>
            <a:lvl5pPr lvl="4" rtl="0">
              <a:spcBef>
                <a:spcPts val="0"/>
              </a:spcBef>
              <a:spcAft>
                <a:spcPts val="0"/>
              </a:spcAft>
              <a:buClr>
                <a:schemeClr val="dk2"/>
              </a:buClr>
              <a:buSzPts val="1000"/>
              <a:buChar char="○"/>
              <a:defRPr sz="1000" i="1">
                <a:solidFill>
                  <a:schemeClr val="dk2"/>
                </a:solidFill>
              </a:defRPr>
            </a:lvl5pPr>
            <a:lvl6pPr lvl="5" rtl="0">
              <a:spcBef>
                <a:spcPts val="0"/>
              </a:spcBef>
              <a:spcAft>
                <a:spcPts val="0"/>
              </a:spcAft>
              <a:buClr>
                <a:schemeClr val="dk2"/>
              </a:buClr>
              <a:buSzPts val="1000"/>
              <a:buChar char="■"/>
              <a:defRPr sz="1000" i="1">
                <a:solidFill>
                  <a:schemeClr val="dk2"/>
                </a:solidFill>
              </a:defRPr>
            </a:lvl6pPr>
            <a:lvl7pPr lvl="6" rtl="0">
              <a:spcBef>
                <a:spcPts val="0"/>
              </a:spcBef>
              <a:spcAft>
                <a:spcPts val="0"/>
              </a:spcAft>
              <a:buClr>
                <a:schemeClr val="dk2"/>
              </a:buClr>
              <a:buSzPts val="1000"/>
              <a:buChar char="●"/>
              <a:defRPr sz="1000" i="1">
                <a:solidFill>
                  <a:schemeClr val="dk2"/>
                </a:solidFill>
              </a:defRPr>
            </a:lvl7pPr>
            <a:lvl8pPr lvl="7" rtl="0">
              <a:spcBef>
                <a:spcPts val="0"/>
              </a:spcBef>
              <a:spcAft>
                <a:spcPts val="0"/>
              </a:spcAft>
              <a:buClr>
                <a:schemeClr val="dk2"/>
              </a:buClr>
              <a:buSzPts val="1000"/>
              <a:buChar char="○"/>
              <a:defRPr sz="1000" i="1">
                <a:solidFill>
                  <a:schemeClr val="dk2"/>
                </a:solidFill>
              </a:defRPr>
            </a:lvl8pPr>
            <a:lvl9pPr lvl="8" rtl="0">
              <a:spcBef>
                <a:spcPts val="0"/>
              </a:spcBef>
              <a:spcAft>
                <a:spcPts val="0"/>
              </a:spcAft>
              <a:buClr>
                <a:schemeClr val="dk2"/>
              </a:buClr>
              <a:buSzPts val="1000"/>
              <a:buChar char="■"/>
              <a:defRPr sz="1000" i="1">
                <a:solidFill>
                  <a:schemeClr val="dk2"/>
                </a:solidFill>
              </a:defRPr>
            </a:lvl9pPr>
          </a:lstStyle>
          <a:p>
            <a:endParaRPr/>
          </a:p>
        </p:txBody>
      </p:sp>
      <p:sp>
        <p:nvSpPr>
          <p:cNvPr id="574" name="Google Shape;574;p47"/>
          <p:cNvSpPr txBox="1">
            <a:spLocks noGrp="1"/>
          </p:cNvSpPr>
          <p:nvPr>
            <p:ph type="subTitle" idx="6"/>
          </p:nvPr>
        </p:nvSpPr>
        <p:spPr>
          <a:xfrm>
            <a:off x="4560975" y="2876400"/>
            <a:ext cx="31368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Char char="●"/>
              <a:defRPr sz="1000" i="1">
                <a:solidFill>
                  <a:schemeClr val="dk2"/>
                </a:solidFill>
              </a:defRPr>
            </a:lvl1pPr>
            <a:lvl2pPr lvl="1" rtl="0">
              <a:spcBef>
                <a:spcPts val="0"/>
              </a:spcBef>
              <a:spcAft>
                <a:spcPts val="0"/>
              </a:spcAft>
              <a:buClr>
                <a:schemeClr val="dk2"/>
              </a:buClr>
              <a:buSzPts val="1000"/>
              <a:buChar char="○"/>
              <a:defRPr sz="1000" i="1">
                <a:solidFill>
                  <a:schemeClr val="dk2"/>
                </a:solidFill>
              </a:defRPr>
            </a:lvl2pPr>
            <a:lvl3pPr lvl="2" rtl="0">
              <a:spcBef>
                <a:spcPts val="0"/>
              </a:spcBef>
              <a:spcAft>
                <a:spcPts val="0"/>
              </a:spcAft>
              <a:buClr>
                <a:schemeClr val="dk2"/>
              </a:buClr>
              <a:buSzPts val="1000"/>
              <a:buChar char="■"/>
              <a:defRPr sz="1000" i="1">
                <a:solidFill>
                  <a:schemeClr val="dk2"/>
                </a:solidFill>
              </a:defRPr>
            </a:lvl3pPr>
            <a:lvl4pPr lvl="3" rtl="0">
              <a:spcBef>
                <a:spcPts val="0"/>
              </a:spcBef>
              <a:spcAft>
                <a:spcPts val="0"/>
              </a:spcAft>
              <a:buClr>
                <a:schemeClr val="dk2"/>
              </a:buClr>
              <a:buSzPts val="1000"/>
              <a:buChar char="●"/>
              <a:defRPr sz="1000" i="1">
                <a:solidFill>
                  <a:schemeClr val="dk2"/>
                </a:solidFill>
              </a:defRPr>
            </a:lvl4pPr>
            <a:lvl5pPr lvl="4" rtl="0">
              <a:spcBef>
                <a:spcPts val="0"/>
              </a:spcBef>
              <a:spcAft>
                <a:spcPts val="0"/>
              </a:spcAft>
              <a:buClr>
                <a:schemeClr val="dk2"/>
              </a:buClr>
              <a:buSzPts val="1000"/>
              <a:buChar char="○"/>
              <a:defRPr sz="1000" i="1">
                <a:solidFill>
                  <a:schemeClr val="dk2"/>
                </a:solidFill>
              </a:defRPr>
            </a:lvl5pPr>
            <a:lvl6pPr lvl="5" rtl="0">
              <a:spcBef>
                <a:spcPts val="0"/>
              </a:spcBef>
              <a:spcAft>
                <a:spcPts val="0"/>
              </a:spcAft>
              <a:buClr>
                <a:schemeClr val="dk2"/>
              </a:buClr>
              <a:buSzPts val="1000"/>
              <a:buChar char="■"/>
              <a:defRPr sz="1000" i="1">
                <a:solidFill>
                  <a:schemeClr val="dk2"/>
                </a:solidFill>
              </a:defRPr>
            </a:lvl6pPr>
            <a:lvl7pPr lvl="6" rtl="0">
              <a:spcBef>
                <a:spcPts val="0"/>
              </a:spcBef>
              <a:spcAft>
                <a:spcPts val="0"/>
              </a:spcAft>
              <a:buClr>
                <a:schemeClr val="dk2"/>
              </a:buClr>
              <a:buSzPts val="1000"/>
              <a:buChar char="●"/>
              <a:defRPr sz="1000" i="1">
                <a:solidFill>
                  <a:schemeClr val="dk2"/>
                </a:solidFill>
              </a:defRPr>
            </a:lvl7pPr>
            <a:lvl8pPr lvl="7" rtl="0">
              <a:spcBef>
                <a:spcPts val="0"/>
              </a:spcBef>
              <a:spcAft>
                <a:spcPts val="0"/>
              </a:spcAft>
              <a:buClr>
                <a:schemeClr val="dk2"/>
              </a:buClr>
              <a:buSzPts val="1000"/>
              <a:buChar char="○"/>
              <a:defRPr sz="1000" i="1">
                <a:solidFill>
                  <a:schemeClr val="dk2"/>
                </a:solidFill>
              </a:defRPr>
            </a:lvl8pPr>
            <a:lvl9pPr lvl="8" rtl="0">
              <a:spcBef>
                <a:spcPts val="0"/>
              </a:spcBef>
              <a:spcAft>
                <a:spcPts val="0"/>
              </a:spcAft>
              <a:buClr>
                <a:schemeClr val="dk2"/>
              </a:buClr>
              <a:buSzPts val="1000"/>
              <a:buChar char="■"/>
              <a:defRPr sz="1000" i="1">
                <a:solidFill>
                  <a:schemeClr val="dk2"/>
                </a:solidFill>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Diseño personalizado 25">
  <p:cSld name="CUSTOM_24">
    <p:spTree>
      <p:nvGrpSpPr>
        <p:cNvPr id="1" name="Shape 575"/>
        <p:cNvGrpSpPr/>
        <p:nvPr/>
      </p:nvGrpSpPr>
      <p:grpSpPr>
        <a:xfrm>
          <a:off x="0" y="0"/>
          <a:ext cx="0" cy="0"/>
          <a:chOff x="0" y="0"/>
          <a:chExt cx="0" cy="0"/>
        </a:xfrm>
      </p:grpSpPr>
      <p:grpSp>
        <p:nvGrpSpPr>
          <p:cNvPr id="576" name="Google Shape;576;p48"/>
          <p:cNvGrpSpPr/>
          <p:nvPr/>
        </p:nvGrpSpPr>
        <p:grpSpPr>
          <a:xfrm>
            <a:off x="4385894" y="2370884"/>
            <a:ext cx="375756" cy="411459"/>
            <a:chOff x="3157188" y="909150"/>
            <a:chExt cx="470400" cy="470400"/>
          </a:xfrm>
        </p:grpSpPr>
        <p:sp>
          <p:nvSpPr>
            <p:cNvPr id="577" name="Google Shape;577;p48"/>
            <p:cNvSpPr/>
            <p:nvPr/>
          </p:nvSpPr>
          <p:spPr>
            <a:xfrm>
              <a:off x="3157188" y="909150"/>
              <a:ext cx="470400" cy="47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8"/>
            <p:cNvSpPr/>
            <p:nvPr/>
          </p:nvSpPr>
          <p:spPr>
            <a:xfrm>
              <a:off x="3243138" y="995100"/>
              <a:ext cx="298500" cy="298500"/>
            </a:xfrm>
            <a:prstGeom prst="mathPlus">
              <a:avLst>
                <a:gd name="adj1" fmla="val 9900"/>
              </a:avLst>
            </a:prstGeom>
            <a:solidFill>
              <a:srgbClr val="0D5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48"/>
          <p:cNvGrpSpPr/>
          <p:nvPr/>
        </p:nvGrpSpPr>
        <p:grpSpPr>
          <a:xfrm>
            <a:off x="4569290" y="2569542"/>
            <a:ext cx="2946847" cy="1933119"/>
            <a:chOff x="3216519" y="2571750"/>
            <a:chExt cx="1944600" cy="1569600"/>
          </a:xfrm>
        </p:grpSpPr>
        <p:sp>
          <p:nvSpPr>
            <p:cNvPr id="580" name="Google Shape;580;p48"/>
            <p:cNvSpPr txBox="1"/>
            <p:nvPr/>
          </p:nvSpPr>
          <p:spPr>
            <a:xfrm>
              <a:off x="3461163" y="2814260"/>
              <a:ext cx="1451700" cy="459900"/>
            </a:xfrm>
            <a:prstGeom prst="rect">
              <a:avLst/>
            </a:prstGeom>
            <a:solidFill>
              <a:schemeClr val="accent4"/>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1100" b="1">
                  <a:solidFill>
                    <a:srgbClr val="FFFFFF"/>
                  </a:solidFill>
                  <a:latin typeface="Roboto"/>
                  <a:ea typeface="Roboto"/>
                  <a:cs typeface="Roboto"/>
                  <a:sym typeface="Roboto"/>
                </a:rPr>
                <a:t>Vestibulum congue tempus</a:t>
              </a:r>
              <a:endParaRPr sz="1100">
                <a:solidFill>
                  <a:srgbClr val="FFFFFF"/>
                </a:solidFill>
                <a:latin typeface="Roboto"/>
                <a:ea typeface="Roboto"/>
                <a:cs typeface="Roboto"/>
                <a:sym typeface="Roboto"/>
              </a:endParaRPr>
            </a:p>
          </p:txBody>
        </p:sp>
        <p:sp>
          <p:nvSpPr>
            <p:cNvPr id="581" name="Google Shape;581;p48"/>
            <p:cNvSpPr txBox="1"/>
            <p:nvPr/>
          </p:nvSpPr>
          <p:spPr>
            <a:xfrm>
              <a:off x="3461163" y="3274227"/>
              <a:ext cx="1451700" cy="512400"/>
            </a:xfrm>
            <a:prstGeom prst="rect">
              <a:avLst/>
            </a:prstGeom>
            <a:solidFill>
              <a:schemeClr val="accent4"/>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s-419" sz="800">
                  <a:solidFill>
                    <a:srgbClr val="FFFFFF"/>
                  </a:solidFill>
                  <a:latin typeface="Roboto"/>
                  <a:ea typeface="Roboto"/>
                  <a:cs typeface="Roboto"/>
                  <a:sym typeface="Roboto"/>
                </a:rPr>
                <a:t>Lorem ipsum dolor sit amet, consectetur adipiscing elit, sed do eiusmod tempor.</a:t>
              </a:r>
              <a:endParaRPr sz="800">
                <a:solidFill>
                  <a:srgbClr val="FFFFFF"/>
                </a:solidFill>
                <a:latin typeface="Roboto"/>
                <a:ea typeface="Roboto"/>
                <a:cs typeface="Roboto"/>
                <a:sym typeface="Roboto"/>
              </a:endParaRPr>
            </a:p>
          </p:txBody>
        </p:sp>
        <p:sp>
          <p:nvSpPr>
            <p:cNvPr id="582" name="Google Shape;582;p48"/>
            <p:cNvSpPr/>
            <p:nvPr/>
          </p:nvSpPr>
          <p:spPr>
            <a:xfrm rot="10800000">
              <a:off x="3216519" y="2571750"/>
              <a:ext cx="1944600" cy="1569600"/>
            </a:xfrm>
            <a:prstGeom prst="round2DiagRect">
              <a:avLst>
                <a:gd name="adj1" fmla="val 0"/>
                <a:gd name="adj2" fmla="val 17764"/>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3" name="Google Shape;583;p48"/>
          <p:cNvSpPr/>
          <p:nvPr/>
        </p:nvSpPr>
        <p:spPr>
          <a:xfrm flipH="1">
            <a:off x="4569290" y="640822"/>
            <a:ext cx="2946847" cy="1933119"/>
          </a:xfrm>
          <a:prstGeom prst="round2DiagRect">
            <a:avLst>
              <a:gd name="adj1" fmla="val 0"/>
              <a:gd name="adj2" fmla="val 1776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8"/>
          <p:cNvSpPr/>
          <p:nvPr/>
        </p:nvSpPr>
        <p:spPr>
          <a:xfrm flipH="1">
            <a:off x="1627906" y="2569542"/>
            <a:ext cx="2946847" cy="1933119"/>
          </a:xfrm>
          <a:prstGeom prst="round2DiagRect">
            <a:avLst>
              <a:gd name="adj1" fmla="val 0"/>
              <a:gd name="adj2" fmla="val 1776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8"/>
          <p:cNvSpPr/>
          <p:nvPr/>
        </p:nvSpPr>
        <p:spPr>
          <a:xfrm rot="10800000">
            <a:off x="1627906" y="640822"/>
            <a:ext cx="2946847" cy="1933119"/>
          </a:xfrm>
          <a:prstGeom prst="round2DiagRect">
            <a:avLst>
              <a:gd name="adj1" fmla="val 0"/>
              <a:gd name="adj2" fmla="val 1776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8"/>
          <p:cNvSpPr txBox="1">
            <a:spLocks noGrp="1"/>
          </p:cNvSpPr>
          <p:nvPr>
            <p:ph type="subTitle" idx="1"/>
          </p:nvPr>
        </p:nvSpPr>
        <p:spPr>
          <a:xfrm>
            <a:off x="1805650" y="895200"/>
            <a:ext cx="2580300" cy="14757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587" name="Google Shape;587;p48"/>
          <p:cNvSpPr txBox="1">
            <a:spLocks noGrp="1"/>
          </p:cNvSpPr>
          <p:nvPr>
            <p:ph type="subTitle" idx="2"/>
          </p:nvPr>
        </p:nvSpPr>
        <p:spPr>
          <a:xfrm>
            <a:off x="4777450" y="895200"/>
            <a:ext cx="2580300" cy="14757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588" name="Google Shape;588;p48"/>
          <p:cNvSpPr txBox="1">
            <a:spLocks noGrp="1"/>
          </p:cNvSpPr>
          <p:nvPr>
            <p:ph type="subTitle" idx="3"/>
          </p:nvPr>
        </p:nvSpPr>
        <p:spPr>
          <a:xfrm>
            <a:off x="1805650" y="2800200"/>
            <a:ext cx="2580300" cy="14757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589" name="Google Shape;589;p48"/>
          <p:cNvSpPr txBox="1">
            <a:spLocks noGrp="1"/>
          </p:cNvSpPr>
          <p:nvPr>
            <p:ph type="subTitle" idx="4"/>
          </p:nvPr>
        </p:nvSpPr>
        <p:spPr>
          <a:xfrm>
            <a:off x="4777450" y="2800200"/>
            <a:ext cx="2580300" cy="14757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Diseño personalizado 26">
  <p:cSld name="CUSTOM_25">
    <p:spTree>
      <p:nvGrpSpPr>
        <p:cNvPr id="1" name="Shape 590"/>
        <p:cNvGrpSpPr/>
        <p:nvPr/>
      </p:nvGrpSpPr>
      <p:grpSpPr>
        <a:xfrm>
          <a:off x="0" y="0"/>
          <a:ext cx="0" cy="0"/>
          <a:chOff x="0" y="0"/>
          <a:chExt cx="0" cy="0"/>
        </a:xfrm>
      </p:grpSpPr>
      <p:grpSp>
        <p:nvGrpSpPr>
          <p:cNvPr id="591" name="Google Shape;591;p49"/>
          <p:cNvGrpSpPr/>
          <p:nvPr/>
        </p:nvGrpSpPr>
        <p:grpSpPr>
          <a:xfrm>
            <a:off x="904562" y="996759"/>
            <a:ext cx="7334917" cy="2922300"/>
            <a:chOff x="2150" y="0"/>
            <a:chExt cx="7334917" cy="2922300"/>
          </a:xfrm>
        </p:grpSpPr>
        <p:sp>
          <p:nvSpPr>
            <p:cNvPr id="592" name="Google Shape;592;p49"/>
            <p:cNvSpPr/>
            <p:nvPr/>
          </p:nvSpPr>
          <p:spPr>
            <a:xfrm>
              <a:off x="550431" y="0"/>
              <a:ext cx="6238200" cy="2922300"/>
            </a:xfrm>
            <a:prstGeom prst="rightArrow">
              <a:avLst>
                <a:gd name="adj1" fmla="val 50000"/>
                <a:gd name="adj2" fmla="val 50000"/>
              </a:avLst>
            </a:prstGeom>
            <a:solidFill>
              <a:srgbClr val="EFEFEF"/>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9"/>
            <p:cNvSpPr/>
            <p:nvPr/>
          </p:nvSpPr>
          <p:spPr>
            <a:xfrm>
              <a:off x="2150" y="876697"/>
              <a:ext cx="1294500" cy="1168800"/>
            </a:xfrm>
            <a:prstGeom prst="roundRect">
              <a:avLst>
                <a:gd name="adj" fmla="val 16667"/>
              </a:avLst>
            </a:prstGeom>
            <a:solidFill>
              <a:schemeClr val="accent1"/>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9"/>
            <p:cNvSpPr/>
            <p:nvPr/>
          </p:nvSpPr>
          <p:spPr>
            <a:xfrm>
              <a:off x="1512254" y="876697"/>
              <a:ext cx="1294500" cy="1168800"/>
            </a:xfrm>
            <a:prstGeom prst="roundRect">
              <a:avLst>
                <a:gd name="adj" fmla="val 16667"/>
              </a:avLst>
            </a:prstGeom>
            <a:solidFill>
              <a:schemeClr val="accent2"/>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9"/>
            <p:cNvSpPr/>
            <p:nvPr/>
          </p:nvSpPr>
          <p:spPr>
            <a:xfrm>
              <a:off x="3022358" y="876697"/>
              <a:ext cx="1294500" cy="1168800"/>
            </a:xfrm>
            <a:prstGeom prst="roundRect">
              <a:avLst>
                <a:gd name="adj" fmla="val 16667"/>
              </a:avLst>
            </a:prstGeom>
            <a:solidFill>
              <a:schemeClr val="accent3"/>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9"/>
            <p:cNvSpPr/>
            <p:nvPr/>
          </p:nvSpPr>
          <p:spPr>
            <a:xfrm>
              <a:off x="4532463" y="876697"/>
              <a:ext cx="1294500" cy="1168800"/>
            </a:xfrm>
            <a:prstGeom prst="roundRect">
              <a:avLst>
                <a:gd name="adj" fmla="val 16667"/>
              </a:avLst>
            </a:prstGeom>
            <a:solidFill>
              <a:schemeClr val="accent4"/>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9"/>
            <p:cNvSpPr/>
            <p:nvPr/>
          </p:nvSpPr>
          <p:spPr>
            <a:xfrm>
              <a:off x="6042567" y="876697"/>
              <a:ext cx="1294500" cy="1168800"/>
            </a:xfrm>
            <a:prstGeom prst="roundRect">
              <a:avLst>
                <a:gd name="adj" fmla="val 16667"/>
              </a:avLst>
            </a:prstGeom>
            <a:solidFill>
              <a:schemeClr val="dk2"/>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8" name="Google Shape;598;p49"/>
          <p:cNvSpPr txBox="1">
            <a:spLocks noGrp="1"/>
          </p:cNvSpPr>
          <p:nvPr>
            <p:ph type="subTitle" idx="1"/>
          </p:nvPr>
        </p:nvSpPr>
        <p:spPr>
          <a:xfrm>
            <a:off x="904550" y="1882325"/>
            <a:ext cx="12948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599" name="Google Shape;599;p49"/>
          <p:cNvSpPr txBox="1">
            <a:spLocks noGrp="1"/>
          </p:cNvSpPr>
          <p:nvPr>
            <p:ph type="subTitle" idx="2"/>
          </p:nvPr>
        </p:nvSpPr>
        <p:spPr>
          <a:xfrm>
            <a:off x="2428550" y="1882325"/>
            <a:ext cx="12948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00" name="Google Shape;600;p49"/>
          <p:cNvSpPr txBox="1">
            <a:spLocks noGrp="1"/>
          </p:cNvSpPr>
          <p:nvPr>
            <p:ph type="subTitle" idx="3"/>
          </p:nvPr>
        </p:nvSpPr>
        <p:spPr>
          <a:xfrm>
            <a:off x="3926575" y="1882325"/>
            <a:ext cx="12948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01" name="Google Shape;601;p49"/>
          <p:cNvSpPr txBox="1">
            <a:spLocks noGrp="1"/>
          </p:cNvSpPr>
          <p:nvPr>
            <p:ph type="subTitle" idx="4"/>
          </p:nvPr>
        </p:nvSpPr>
        <p:spPr>
          <a:xfrm>
            <a:off x="5424600" y="1882325"/>
            <a:ext cx="12948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02" name="Google Shape;602;p49"/>
          <p:cNvSpPr txBox="1">
            <a:spLocks noGrp="1"/>
          </p:cNvSpPr>
          <p:nvPr>
            <p:ph type="subTitle" idx="5"/>
          </p:nvPr>
        </p:nvSpPr>
        <p:spPr>
          <a:xfrm>
            <a:off x="6948600" y="1882325"/>
            <a:ext cx="12948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Diseño personalizado 26 1">
  <p:cSld name="CUSTOM_25_1">
    <p:spTree>
      <p:nvGrpSpPr>
        <p:cNvPr id="1" name="Shape 603"/>
        <p:cNvGrpSpPr/>
        <p:nvPr/>
      </p:nvGrpSpPr>
      <p:grpSpPr>
        <a:xfrm>
          <a:off x="0" y="0"/>
          <a:ext cx="0" cy="0"/>
          <a:chOff x="0" y="0"/>
          <a:chExt cx="0" cy="0"/>
        </a:xfrm>
      </p:grpSpPr>
      <p:grpSp>
        <p:nvGrpSpPr>
          <p:cNvPr id="604" name="Google Shape;604;p50"/>
          <p:cNvGrpSpPr/>
          <p:nvPr/>
        </p:nvGrpSpPr>
        <p:grpSpPr>
          <a:xfrm>
            <a:off x="904562" y="996759"/>
            <a:ext cx="6786481" cy="2922300"/>
            <a:chOff x="2150" y="0"/>
            <a:chExt cx="6786481" cy="2922300"/>
          </a:xfrm>
        </p:grpSpPr>
        <p:sp>
          <p:nvSpPr>
            <p:cNvPr id="605" name="Google Shape;605;p50"/>
            <p:cNvSpPr/>
            <p:nvPr/>
          </p:nvSpPr>
          <p:spPr>
            <a:xfrm>
              <a:off x="550431" y="0"/>
              <a:ext cx="6238200" cy="2922300"/>
            </a:xfrm>
            <a:prstGeom prst="rightArrow">
              <a:avLst>
                <a:gd name="adj1" fmla="val 50000"/>
                <a:gd name="adj2" fmla="val 50000"/>
              </a:avLst>
            </a:prstGeom>
            <a:solidFill>
              <a:srgbClr val="EFEFEF"/>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0"/>
            <p:cNvSpPr/>
            <p:nvPr/>
          </p:nvSpPr>
          <p:spPr>
            <a:xfrm>
              <a:off x="2150" y="876697"/>
              <a:ext cx="1294500" cy="1168800"/>
            </a:xfrm>
            <a:prstGeom prst="roundRect">
              <a:avLst>
                <a:gd name="adj" fmla="val 16667"/>
              </a:avLst>
            </a:prstGeom>
            <a:solidFill>
              <a:schemeClr val="accent1"/>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50"/>
            <p:cNvSpPr/>
            <p:nvPr/>
          </p:nvSpPr>
          <p:spPr>
            <a:xfrm>
              <a:off x="1512254" y="876697"/>
              <a:ext cx="1294500" cy="1168800"/>
            </a:xfrm>
            <a:prstGeom prst="roundRect">
              <a:avLst>
                <a:gd name="adj" fmla="val 16667"/>
              </a:avLst>
            </a:prstGeom>
            <a:solidFill>
              <a:schemeClr val="accent2"/>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0"/>
            <p:cNvSpPr/>
            <p:nvPr/>
          </p:nvSpPr>
          <p:spPr>
            <a:xfrm>
              <a:off x="3022358" y="876697"/>
              <a:ext cx="1294500" cy="1168800"/>
            </a:xfrm>
            <a:prstGeom prst="roundRect">
              <a:avLst>
                <a:gd name="adj" fmla="val 16667"/>
              </a:avLst>
            </a:prstGeom>
            <a:solidFill>
              <a:schemeClr val="accent3"/>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50"/>
            <p:cNvSpPr/>
            <p:nvPr/>
          </p:nvSpPr>
          <p:spPr>
            <a:xfrm>
              <a:off x="4532463" y="876697"/>
              <a:ext cx="1294500" cy="1168800"/>
            </a:xfrm>
            <a:prstGeom prst="roundRect">
              <a:avLst>
                <a:gd name="adj" fmla="val 16667"/>
              </a:avLst>
            </a:prstGeom>
            <a:solidFill>
              <a:schemeClr val="accent4"/>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0" name="Google Shape;610;p50"/>
          <p:cNvSpPr txBox="1">
            <a:spLocks noGrp="1"/>
          </p:cNvSpPr>
          <p:nvPr>
            <p:ph type="subTitle" idx="1"/>
          </p:nvPr>
        </p:nvSpPr>
        <p:spPr>
          <a:xfrm>
            <a:off x="3926575" y="1882325"/>
            <a:ext cx="12948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11" name="Google Shape;611;p50"/>
          <p:cNvSpPr txBox="1">
            <a:spLocks noGrp="1"/>
          </p:cNvSpPr>
          <p:nvPr>
            <p:ph type="subTitle" idx="2"/>
          </p:nvPr>
        </p:nvSpPr>
        <p:spPr>
          <a:xfrm>
            <a:off x="5450575" y="1882325"/>
            <a:ext cx="12948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12" name="Google Shape;612;p50"/>
          <p:cNvSpPr txBox="1">
            <a:spLocks noGrp="1"/>
          </p:cNvSpPr>
          <p:nvPr>
            <p:ph type="subTitle" idx="3"/>
          </p:nvPr>
        </p:nvSpPr>
        <p:spPr>
          <a:xfrm>
            <a:off x="2402575" y="1882325"/>
            <a:ext cx="12948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13" name="Google Shape;613;p50"/>
          <p:cNvSpPr txBox="1">
            <a:spLocks noGrp="1"/>
          </p:cNvSpPr>
          <p:nvPr>
            <p:ph type="subTitle" idx="4"/>
          </p:nvPr>
        </p:nvSpPr>
        <p:spPr>
          <a:xfrm>
            <a:off x="878575" y="1882325"/>
            <a:ext cx="12948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iseño personalizado 3 2">
  <p:cSld name="CUSTOM_2_2">
    <p:spTree>
      <p:nvGrpSpPr>
        <p:cNvPr id="1" name="Shape 19"/>
        <p:cNvGrpSpPr/>
        <p:nvPr/>
      </p:nvGrpSpPr>
      <p:grpSpPr>
        <a:xfrm>
          <a:off x="0" y="0"/>
          <a:ext cx="0" cy="0"/>
          <a:chOff x="0" y="0"/>
          <a:chExt cx="0" cy="0"/>
        </a:xfrm>
      </p:grpSpPr>
      <p:sp>
        <p:nvSpPr>
          <p:cNvPr id="20" name="Google Shape;20;p6"/>
          <p:cNvSpPr txBox="1">
            <a:spLocks noGrp="1"/>
          </p:cNvSpPr>
          <p:nvPr>
            <p:ph type="title"/>
          </p:nvPr>
        </p:nvSpPr>
        <p:spPr>
          <a:xfrm>
            <a:off x="311700" y="2285400"/>
            <a:ext cx="8520600" cy="5727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accent3"/>
              </a:buClr>
              <a:buSzPts val="3400"/>
              <a:buFont typeface="Roboto"/>
              <a:buNone/>
              <a:defRPr sz="3400" b="1">
                <a:solidFill>
                  <a:schemeClr val="accent3"/>
                </a:solidFill>
                <a:latin typeface="Roboto"/>
                <a:ea typeface="Roboto"/>
                <a:cs typeface="Roboto"/>
                <a:sym typeface="Roboto"/>
              </a:defRPr>
            </a:lvl1pPr>
            <a:lvl2pPr lvl="1"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2pPr>
            <a:lvl3pPr lvl="2"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3pPr>
            <a:lvl4pPr lvl="3"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4pPr>
            <a:lvl5pPr lvl="4"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5pPr>
            <a:lvl6pPr lvl="5"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6pPr>
            <a:lvl7pPr lvl="6"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7pPr>
            <a:lvl8pPr lvl="7"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8pPr>
            <a:lvl9pPr lvl="8"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iseño personalizado 26 2">
  <p:cSld name="CUSTOM_25_2">
    <p:spTree>
      <p:nvGrpSpPr>
        <p:cNvPr id="1" name="Shape 614"/>
        <p:cNvGrpSpPr/>
        <p:nvPr/>
      </p:nvGrpSpPr>
      <p:grpSpPr>
        <a:xfrm>
          <a:off x="0" y="0"/>
          <a:ext cx="0" cy="0"/>
          <a:chOff x="0" y="0"/>
          <a:chExt cx="0" cy="0"/>
        </a:xfrm>
      </p:grpSpPr>
      <p:grpSp>
        <p:nvGrpSpPr>
          <p:cNvPr id="615" name="Google Shape;615;p51"/>
          <p:cNvGrpSpPr/>
          <p:nvPr/>
        </p:nvGrpSpPr>
        <p:grpSpPr>
          <a:xfrm>
            <a:off x="1452843" y="996759"/>
            <a:ext cx="6238200" cy="2922300"/>
            <a:chOff x="550431" y="0"/>
            <a:chExt cx="6238200" cy="2922300"/>
          </a:xfrm>
        </p:grpSpPr>
        <p:sp>
          <p:nvSpPr>
            <p:cNvPr id="616" name="Google Shape;616;p51"/>
            <p:cNvSpPr/>
            <p:nvPr/>
          </p:nvSpPr>
          <p:spPr>
            <a:xfrm>
              <a:off x="550431" y="0"/>
              <a:ext cx="6238200" cy="2922300"/>
            </a:xfrm>
            <a:prstGeom prst="rightArrow">
              <a:avLst>
                <a:gd name="adj1" fmla="val 50000"/>
                <a:gd name="adj2" fmla="val 50000"/>
              </a:avLst>
            </a:prstGeom>
            <a:solidFill>
              <a:srgbClr val="EFEFEF"/>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51"/>
            <p:cNvSpPr/>
            <p:nvPr/>
          </p:nvSpPr>
          <p:spPr>
            <a:xfrm>
              <a:off x="916550" y="876697"/>
              <a:ext cx="1294500" cy="1168800"/>
            </a:xfrm>
            <a:prstGeom prst="roundRect">
              <a:avLst>
                <a:gd name="adj" fmla="val 16667"/>
              </a:avLst>
            </a:prstGeom>
            <a:solidFill>
              <a:schemeClr val="accent1"/>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51"/>
            <p:cNvSpPr/>
            <p:nvPr/>
          </p:nvSpPr>
          <p:spPr>
            <a:xfrm>
              <a:off x="2426654" y="876697"/>
              <a:ext cx="1294500" cy="1168800"/>
            </a:xfrm>
            <a:prstGeom prst="roundRect">
              <a:avLst>
                <a:gd name="adj" fmla="val 16667"/>
              </a:avLst>
            </a:prstGeom>
            <a:solidFill>
              <a:schemeClr val="accent2"/>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51"/>
            <p:cNvSpPr/>
            <p:nvPr/>
          </p:nvSpPr>
          <p:spPr>
            <a:xfrm>
              <a:off x="3936758" y="876697"/>
              <a:ext cx="1294500" cy="1168800"/>
            </a:xfrm>
            <a:prstGeom prst="roundRect">
              <a:avLst>
                <a:gd name="adj" fmla="val 16667"/>
              </a:avLst>
            </a:prstGeom>
            <a:solidFill>
              <a:schemeClr val="accent3"/>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0" name="Google Shape;620;p51"/>
          <p:cNvSpPr txBox="1">
            <a:spLocks noGrp="1"/>
          </p:cNvSpPr>
          <p:nvPr>
            <p:ph type="subTitle" idx="1"/>
          </p:nvPr>
        </p:nvSpPr>
        <p:spPr>
          <a:xfrm>
            <a:off x="1792975" y="1882325"/>
            <a:ext cx="12948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21" name="Google Shape;621;p51"/>
          <p:cNvSpPr txBox="1">
            <a:spLocks noGrp="1"/>
          </p:cNvSpPr>
          <p:nvPr>
            <p:ph type="subTitle" idx="2"/>
          </p:nvPr>
        </p:nvSpPr>
        <p:spPr>
          <a:xfrm>
            <a:off x="3316975" y="1882325"/>
            <a:ext cx="12948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22" name="Google Shape;622;p51"/>
          <p:cNvSpPr txBox="1">
            <a:spLocks noGrp="1"/>
          </p:cNvSpPr>
          <p:nvPr>
            <p:ph type="subTitle" idx="3"/>
          </p:nvPr>
        </p:nvSpPr>
        <p:spPr>
          <a:xfrm>
            <a:off x="4840975" y="1882325"/>
            <a:ext cx="12948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Diseño personalizado 27">
  <p:cSld name="CUSTOM_26">
    <p:spTree>
      <p:nvGrpSpPr>
        <p:cNvPr id="1" name="Shape 623"/>
        <p:cNvGrpSpPr/>
        <p:nvPr/>
      </p:nvGrpSpPr>
      <p:grpSpPr>
        <a:xfrm>
          <a:off x="0" y="0"/>
          <a:ext cx="0" cy="0"/>
          <a:chOff x="0" y="0"/>
          <a:chExt cx="0" cy="0"/>
        </a:xfrm>
      </p:grpSpPr>
      <p:grpSp>
        <p:nvGrpSpPr>
          <p:cNvPr id="624" name="Google Shape;624;p52"/>
          <p:cNvGrpSpPr/>
          <p:nvPr/>
        </p:nvGrpSpPr>
        <p:grpSpPr>
          <a:xfrm>
            <a:off x="1524429" y="730345"/>
            <a:ext cx="6095137" cy="3682817"/>
            <a:chOff x="622" y="254077"/>
            <a:chExt cx="8126850" cy="4910422"/>
          </a:xfrm>
        </p:grpSpPr>
        <p:sp>
          <p:nvSpPr>
            <p:cNvPr id="625" name="Google Shape;625;p52"/>
            <p:cNvSpPr/>
            <p:nvPr/>
          </p:nvSpPr>
          <p:spPr>
            <a:xfrm>
              <a:off x="3018155" y="3072899"/>
              <a:ext cx="2091600" cy="2091600"/>
            </a:xfrm>
            <a:prstGeom prst="ellipse">
              <a:avLst/>
            </a:prstGeom>
            <a:solidFill>
              <a:schemeClr val="dk2"/>
            </a:solidFill>
            <a:ln w="12700" cap="flat" cmpd="sng">
              <a:solidFill>
                <a:srgbClr val="FFFFFF"/>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26" name="Google Shape;626;p52"/>
            <p:cNvSpPr/>
            <p:nvPr/>
          </p:nvSpPr>
          <p:spPr>
            <a:xfrm rot="10800000">
              <a:off x="994036" y="3820709"/>
              <a:ext cx="1912800" cy="596100"/>
            </a:xfrm>
            <a:prstGeom prst="leftArrow">
              <a:avLst>
                <a:gd name="adj1" fmla="val 60000"/>
                <a:gd name="adj2" fmla="val 50000"/>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27" name="Google Shape;627;p52"/>
            <p:cNvSpPr/>
            <p:nvPr/>
          </p:nvSpPr>
          <p:spPr>
            <a:xfrm>
              <a:off x="622" y="3323902"/>
              <a:ext cx="1987200" cy="1589700"/>
            </a:xfrm>
            <a:prstGeom prst="roundRect">
              <a:avLst>
                <a:gd name="adj" fmla="val 10000"/>
              </a:avLst>
            </a:prstGeom>
            <a:solidFill>
              <a:schemeClr val="accent1"/>
            </a:solidFill>
            <a:ln w="12700" cap="flat" cmpd="sng">
              <a:solidFill>
                <a:srgbClr val="FFFFFF"/>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28" name="Google Shape;628;p52"/>
            <p:cNvSpPr/>
            <p:nvPr/>
          </p:nvSpPr>
          <p:spPr>
            <a:xfrm rot="-8100000">
              <a:off x="1613256" y="2326274"/>
              <a:ext cx="1912582" cy="596091"/>
            </a:xfrm>
            <a:prstGeom prst="leftArrow">
              <a:avLst>
                <a:gd name="adj1" fmla="val 60000"/>
                <a:gd name="adj2" fmla="val 50000"/>
              </a:avLst>
            </a:prstGeom>
            <a:solidFill>
              <a:schemeClr val="accent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29" name="Google Shape;629;p52"/>
            <p:cNvSpPr/>
            <p:nvPr/>
          </p:nvSpPr>
          <p:spPr>
            <a:xfrm>
              <a:off x="899753" y="1153208"/>
              <a:ext cx="1987200" cy="1589700"/>
            </a:xfrm>
            <a:prstGeom prst="roundRect">
              <a:avLst>
                <a:gd name="adj" fmla="val 10000"/>
              </a:avLst>
            </a:prstGeom>
            <a:solidFill>
              <a:schemeClr val="accent2"/>
            </a:solidFill>
            <a:ln w="12700" cap="flat" cmpd="sng">
              <a:solidFill>
                <a:srgbClr val="FFFFFF"/>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30" name="Google Shape;630;p52"/>
            <p:cNvSpPr/>
            <p:nvPr/>
          </p:nvSpPr>
          <p:spPr>
            <a:xfrm rot="-5400000">
              <a:off x="3107584" y="1707130"/>
              <a:ext cx="1912800" cy="596100"/>
            </a:xfrm>
            <a:prstGeom prst="leftArrow">
              <a:avLst>
                <a:gd name="adj1" fmla="val 60000"/>
                <a:gd name="adj2" fmla="val 50000"/>
              </a:avLst>
            </a:prstGeom>
            <a:solidFill>
              <a:schemeClr val="accent3"/>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31" name="Google Shape;631;p52"/>
            <p:cNvSpPr/>
            <p:nvPr/>
          </p:nvSpPr>
          <p:spPr>
            <a:xfrm>
              <a:off x="3070447" y="254077"/>
              <a:ext cx="1987200" cy="1589700"/>
            </a:xfrm>
            <a:prstGeom prst="roundRect">
              <a:avLst>
                <a:gd name="adj" fmla="val 10000"/>
              </a:avLst>
            </a:prstGeom>
            <a:solidFill>
              <a:schemeClr val="accent3"/>
            </a:solidFill>
            <a:ln w="12700" cap="flat" cmpd="sng">
              <a:solidFill>
                <a:srgbClr val="FFFFFF"/>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32" name="Google Shape;632;p52"/>
            <p:cNvSpPr/>
            <p:nvPr/>
          </p:nvSpPr>
          <p:spPr>
            <a:xfrm rot="-2700000">
              <a:off x="4602132" y="2326246"/>
              <a:ext cx="1912582" cy="596091"/>
            </a:xfrm>
            <a:prstGeom prst="leftArrow">
              <a:avLst>
                <a:gd name="adj1" fmla="val 60000"/>
                <a:gd name="adj2" fmla="val 50000"/>
              </a:avLst>
            </a:prstGeom>
            <a:solidFill>
              <a:schemeClr val="accent4"/>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33" name="Google Shape;633;p52"/>
            <p:cNvSpPr/>
            <p:nvPr/>
          </p:nvSpPr>
          <p:spPr>
            <a:xfrm>
              <a:off x="5241141" y="1153208"/>
              <a:ext cx="1987200" cy="1589700"/>
            </a:xfrm>
            <a:prstGeom prst="roundRect">
              <a:avLst>
                <a:gd name="adj" fmla="val 10000"/>
              </a:avLst>
            </a:prstGeom>
            <a:solidFill>
              <a:schemeClr val="accent4"/>
            </a:solidFill>
            <a:ln w="12700" cap="flat" cmpd="sng">
              <a:solidFill>
                <a:srgbClr val="FFFFFF"/>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34" name="Google Shape;634;p52"/>
            <p:cNvSpPr/>
            <p:nvPr/>
          </p:nvSpPr>
          <p:spPr>
            <a:xfrm>
              <a:off x="5221163" y="3820678"/>
              <a:ext cx="1912800" cy="596100"/>
            </a:xfrm>
            <a:prstGeom prst="leftArrow">
              <a:avLst>
                <a:gd name="adj1" fmla="val 60000"/>
                <a:gd name="adj2" fmla="val 50000"/>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35" name="Google Shape;635;p52"/>
            <p:cNvSpPr/>
            <p:nvPr/>
          </p:nvSpPr>
          <p:spPr>
            <a:xfrm>
              <a:off x="6140272" y="3323902"/>
              <a:ext cx="1987200" cy="1589700"/>
            </a:xfrm>
            <a:prstGeom prst="roundRect">
              <a:avLst>
                <a:gd name="adj" fmla="val 10000"/>
              </a:avLst>
            </a:prstGeom>
            <a:solidFill>
              <a:schemeClr val="accent1"/>
            </a:solidFill>
            <a:ln w="12700" cap="flat" cmpd="sng">
              <a:solidFill>
                <a:srgbClr val="FFFFFF"/>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sp>
        <p:nvSpPr>
          <p:cNvPr id="636" name="Google Shape;636;p52"/>
          <p:cNvSpPr txBox="1">
            <a:spLocks noGrp="1"/>
          </p:cNvSpPr>
          <p:nvPr>
            <p:ph type="subTitle" idx="1"/>
          </p:nvPr>
        </p:nvSpPr>
        <p:spPr>
          <a:xfrm>
            <a:off x="2250175" y="1425125"/>
            <a:ext cx="13953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37" name="Google Shape;637;p52"/>
          <p:cNvSpPr txBox="1">
            <a:spLocks noGrp="1"/>
          </p:cNvSpPr>
          <p:nvPr>
            <p:ph type="subTitle" idx="2"/>
          </p:nvPr>
        </p:nvSpPr>
        <p:spPr>
          <a:xfrm>
            <a:off x="1564375" y="3025325"/>
            <a:ext cx="13953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38" name="Google Shape;638;p52"/>
          <p:cNvSpPr txBox="1">
            <a:spLocks noGrp="1"/>
          </p:cNvSpPr>
          <p:nvPr>
            <p:ph type="subTitle" idx="3"/>
          </p:nvPr>
        </p:nvSpPr>
        <p:spPr>
          <a:xfrm>
            <a:off x="3850375" y="739325"/>
            <a:ext cx="13953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39" name="Google Shape;639;p52"/>
          <p:cNvSpPr txBox="1">
            <a:spLocks noGrp="1"/>
          </p:cNvSpPr>
          <p:nvPr>
            <p:ph type="subTitle" idx="4"/>
          </p:nvPr>
        </p:nvSpPr>
        <p:spPr>
          <a:xfrm>
            <a:off x="5526775" y="1425125"/>
            <a:ext cx="13953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40" name="Google Shape;640;p52"/>
          <p:cNvSpPr txBox="1">
            <a:spLocks noGrp="1"/>
          </p:cNvSpPr>
          <p:nvPr>
            <p:ph type="subTitle" idx="5"/>
          </p:nvPr>
        </p:nvSpPr>
        <p:spPr>
          <a:xfrm>
            <a:off x="6212575" y="3025325"/>
            <a:ext cx="13953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41" name="Google Shape;641;p52"/>
          <p:cNvSpPr txBox="1">
            <a:spLocks noGrp="1"/>
          </p:cNvSpPr>
          <p:nvPr>
            <p:ph type="subTitle" idx="6"/>
          </p:nvPr>
        </p:nvSpPr>
        <p:spPr>
          <a:xfrm>
            <a:off x="3850375" y="3061625"/>
            <a:ext cx="1395300" cy="11517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400"/>
              <a:buNone/>
              <a:defRPr sz="1400" b="1">
                <a:solidFill>
                  <a:schemeClr val="lt2"/>
                </a:solidFill>
              </a:defRPr>
            </a:lvl1pPr>
            <a:lvl2pPr lvl="1" algn="ctr" rtl="0">
              <a:spcBef>
                <a:spcPts val="0"/>
              </a:spcBef>
              <a:spcAft>
                <a:spcPts val="0"/>
              </a:spcAft>
              <a:buClr>
                <a:schemeClr val="lt2"/>
              </a:buClr>
              <a:buSzPts val="1400"/>
              <a:buNone/>
              <a:defRPr b="1">
                <a:solidFill>
                  <a:schemeClr val="lt2"/>
                </a:solidFill>
              </a:defRPr>
            </a:lvl2pPr>
            <a:lvl3pPr lvl="2" algn="ctr" rtl="0">
              <a:spcBef>
                <a:spcPts val="0"/>
              </a:spcBef>
              <a:spcAft>
                <a:spcPts val="0"/>
              </a:spcAft>
              <a:buClr>
                <a:schemeClr val="lt2"/>
              </a:buClr>
              <a:buSzPts val="1400"/>
              <a:buNone/>
              <a:defRPr b="1">
                <a:solidFill>
                  <a:schemeClr val="lt2"/>
                </a:solidFill>
              </a:defRPr>
            </a:lvl3pPr>
            <a:lvl4pPr lvl="3" algn="ctr" rtl="0">
              <a:spcBef>
                <a:spcPts val="0"/>
              </a:spcBef>
              <a:spcAft>
                <a:spcPts val="0"/>
              </a:spcAft>
              <a:buClr>
                <a:schemeClr val="lt2"/>
              </a:buClr>
              <a:buSzPts val="1400"/>
              <a:buNone/>
              <a:defRPr b="1">
                <a:solidFill>
                  <a:schemeClr val="lt2"/>
                </a:solidFill>
              </a:defRPr>
            </a:lvl4pPr>
            <a:lvl5pPr lvl="4" algn="ctr" rtl="0">
              <a:spcBef>
                <a:spcPts val="0"/>
              </a:spcBef>
              <a:spcAft>
                <a:spcPts val="0"/>
              </a:spcAft>
              <a:buClr>
                <a:schemeClr val="lt2"/>
              </a:buClr>
              <a:buSzPts val="1400"/>
              <a:buNone/>
              <a:defRPr b="1">
                <a:solidFill>
                  <a:schemeClr val="lt2"/>
                </a:solidFill>
              </a:defRPr>
            </a:lvl5pPr>
            <a:lvl6pPr lvl="5" algn="ctr" rtl="0">
              <a:spcBef>
                <a:spcPts val="0"/>
              </a:spcBef>
              <a:spcAft>
                <a:spcPts val="0"/>
              </a:spcAft>
              <a:buClr>
                <a:schemeClr val="lt2"/>
              </a:buClr>
              <a:buSzPts val="1400"/>
              <a:buNone/>
              <a:defRPr b="1">
                <a:solidFill>
                  <a:schemeClr val="lt2"/>
                </a:solidFill>
              </a:defRPr>
            </a:lvl6pPr>
            <a:lvl7pPr lvl="6" algn="ctr" rtl="0">
              <a:spcBef>
                <a:spcPts val="0"/>
              </a:spcBef>
              <a:spcAft>
                <a:spcPts val="0"/>
              </a:spcAft>
              <a:buClr>
                <a:schemeClr val="lt2"/>
              </a:buClr>
              <a:buSzPts val="1400"/>
              <a:buNone/>
              <a:defRPr b="1">
                <a:solidFill>
                  <a:schemeClr val="lt2"/>
                </a:solidFill>
              </a:defRPr>
            </a:lvl7pPr>
            <a:lvl8pPr lvl="7" algn="ctr" rtl="0">
              <a:spcBef>
                <a:spcPts val="0"/>
              </a:spcBef>
              <a:spcAft>
                <a:spcPts val="0"/>
              </a:spcAft>
              <a:buClr>
                <a:schemeClr val="lt2"/>
              </a:buClr>
              <a:buSzPts val="1400"/>
              <a:buNone/>
              <a:defRPr b="1">
                <a:solidFill>
                  <a:schemeClr val="lt2"/>
                </a:solidFill>
              </a:defRPr>
            </a:lvl8pPr>
            <a:lvl9pPr lvl="8" algn="ctr" rtl="0">
              <a:spcBef>
                <a:spcPts val="0"/>
              </a:spcBef>
              <a:spcAft>
                <a:spcPts val="0"/>
              </a:spcAft>
              <a:buClr>
                <a:schemeClr val="lt2"/>
              </a:buClr>
              <a:buSzPts val="1400"/>
              <a:buNone/>
              <a:defRPr b="1">
                <a:solidFill>
                  <a:schemeClr val="lt2"/>
                </a:solidFill>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Diseño personalizado 27 1">
  <p:cSld name="CUSTOM_26_1">
    <p:spTree>
      <p:nvGrpSpPr>
        <p:cNvPr id="1" name="Shape 642"/>
        <p:cNvGrpSpPr/>
        <p:nvPr/>
      </p:nvGrpSpPr>
      <p:grpSpPr>
        <a:xfrm>
          <a:off x="0" y="0"/>
          <a:ext cx="0" cy="0"/>
          <a:chOff x="0" y="0"/>
          <a:chExt cx="0" cy="0"/>
        </a:xfrm>
      </p:grpSpPr>
      <p:grpSp>
        <p:nvGrpSpPr>
          <p:cNvPr id="643" name="Google Shape;643;p53"/>
          <p:cNvGrpSpPr/>
          <p:nvPr/>
        </p:nvGrpSpPr>
        <p:grpSpPr>
          <a:xfrm>
            <a:off x="1524429" y="1404693"/>
            <a:ext cx="6095137" cy="3008468"/>
            <a:chOff x="622" y="1153208"/>
            <a:chExt cx="8126850" cy="4011291"/>
          </a:xfrm>
        </p:grpSpPr>
        <p:sp>
          <p:nvSpPr>
            <p:cNvPr id="644" name="Google Shape;644;p53"/>
            <p:cNvSpPr/>
            <p:nvPr/>
          </p:nvSpPr>
          <p:spPr>
            <a:xfrm>
              <a:off x="3018155" y="3072899"/>
              <a:ext cx="2091600" cy="2091600"/>
            </a:xfrm>
            <a:prstGeom prst="ellipse">
              <a:avLst/>
            </a:prstGeom>
            <a:solidFill>
              <a:schemeClr val="dk2"/>
            </a:solidFill>
            <a:ln w="12700" cap="flat" cmpd="sng">
              <a:solidFill>
                <a:srgbClr val="FFFFFF"/>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45" name="Google Shape;645;p53"/>
            <p:cNvSpPr/>
            <p:nvPr/>
          </p:nvSpPr>
          <p:spPr>
            <a:xfrm rot="10800000">
              <a:off x="994036" y="3820709"/>
              <a:ext cx="1912800" cy="596100"/>
            </a:xfrm>
            <a:prstGeom prst="leftArrow">
              <a:avLst>
                <a:gd name="adj1" fmla="val 60000"/>
                <a:gd name="adj2" fmla="val 50000"/>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46" name="Google Shape;646;p53"/>
            <p:cNvSpPr/>
            <p:nvPr/>
          </p:nvSpPr>
          <p:spPr>
            <a:xfrm>
              <a:off x="622" y="3323902"/>
              <a:ext cx="1987200" cy="1589700"/>
            </a:xfrm>
            <a:prstGeom prst="roundRect">
              <a:avLst>
                <a:gd name="adj" fmla="val 10000"/>
              </a:avLst>
            </a:prstGeom>
            <a:solidFill>
              <a:schemeClr val="accent1"/>
            </a:solidFill>
            <a:ln w="12700" cap="flat" cmpd="sng">
              <a:solidFill>
                <a:srgbClr val="FFFFFF"/>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47" name="Google Shape;647;p53"/>
            <p:cNvSpPr/>
            <p:nvPr/>
          </p:nvSpPr>
          <p:spPr>
            <a:xfrm rot="-8100000">
              <a:off x="1613256" y="2326274"/>
              <a:ext cx="1912582" cy="596091"/>
            </a:xfrm>
            <a:prstGeom prst="leftArrow">
              <a:avLst>
                <a:gd name="adj1" fmla="val 60000"/>
                <a:gd name="adj2" fmla="val 50000"/>
              </a:avLst>
            </a:prstGeom>
            <a:solidFill>
              <a:schemeClr val="accent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48" name="Google Shape;648;p53"/>
            <p:cNvSpPr/>
            <p:nvPr/>
          </p:nvSpPr>
          <p:spPr>
            <a:xfrm>
              <a:off x="1407753" y="1153208"/>
              <a:ext cx="1987200" cy="1589700"/>
            </a:xfrm>
            <a:prstGeom prst="roundRect">
              <a:avLst>
                <a:gd name="adj" fmla="val 10000"/>
              </a:avLst>
            </a:prstGeom>
            <a:solidFill>
              <a:schemeClr val="accent2"/>
            </a:solidFill>
            <a:ln w="12700" cap="flat" cmpd="sng">
              <a:solidFill>
                <a:srgbClr val="FFFFFF"/>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49" name="Google Shape;649;p53"/>
            <p:cNvSpPr/>
            <p:nvPr/>
          </p:nvSpPr>
          <p:spPr>
            <a:xfrm rot="-2700000">
              <a:off x="4602132" y="2326246"/>
              <a:ext cx="1912582" cy="596091"/>
            </a:xfrm>
            <a:prstGeom prst="leftArrow">
              <a:avLst>
                <a:gd name="adj1" fmla="val 60000"/>
                <a:gd name="adj2" fmla="val 50000"/>
              </a:avLst>
            </a:prstGeom>
            <a:solidFill>
              <a:schemeClr val="accent3"/>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50" name="Google Shape;650;p53"/>
            <p:cNvSpPr/>
            <p:nvPr/>
          </p:nvSpPr>
          <p:spPr>
            <a:xfrm>
              <a:off x="4733141" y="1153208"/>
              <a:ext cx="1987200" cy="1589700"/>
            </a:xfrm>
            <a:prstGeom prst="roundRect">
              <a:avLst>
                <a:gd name="adj" fmla="val 10000"/>
              </a:avLst>
            </a:prstGeom>
            <a:solidFill>
              <a:schemeClr val="accent3"/>
            </a:solidFill>
            <a:ln w="12700" cap="flat" cmpd="sng">
              <a:solidFill>
                <a:srgbClr val="FFFFFF"/>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51" name="Google Shape;651;p53"/>
            <p:cNvSpPr/>
            <p:nvPr/>
          </p:nvSpPr>
          <p:spPr>
            <a:xfrm>
              <a:off x="5221163" y="3820678"/>
              <a:ext cx="1912800" cy="596100"/>
            </a:xfrm>
            <a:prstGeom prst="leftArrow">
              <a:avLst>
                <a:gd name="adj1" fmla="val 60000"/>
                <a:gd name="adj2" fmla="val 50000"/>
              </a:avLst>
            </a:prstGeom>
            <a:solidFill>
              <a:schemeClr val="accent4"/>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52" name="Google Shape;652;p53"/>
            <p:cNvSpPr/>
            <p:nvPr/>
          </p:nvSpPr>
          <p:spPr>
            <a:xfrm>
              <a:off x="6140272" y="3323902"/>
              <a:ext cx="1987200" cy="1589700"/>
            </a:xfrm>
            <a:prstGeom prst="roundRect">
              <a:avLst>
                <a:gd name="adj" fmla="val 10000"/>
              </a:avLst>
            </a:prstGeom>
            <a:solidFill>
              <a:schemeClr val="accent4"/>
            </a:solidFill>
            <a:ln w="12700" cap="flat" cmpd="sng">
              <a:solidFill>
                <a:srgbClr val="FFFFFF"/>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sp>
        <p:nvSpPr>
          <p:cNvPr id="653" name="Google Shape;653;p53"/>
          <p:cNvSpPr txBox="1">
            <a:spLocks noGrp="1"/>
          </p:cNvSpPr>
          <p:nvPr>
            <p:ph type="subTitle" idx="1"/>
          </p:nvPr>
        </p:nvSpPr>
        <p:spPr>
          <a:xfrm>
            <a:off x="2631175" y="1425125"/>
            <a:ext cx="13953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54" name="Google Shape;654;p53"/>
          <p:cNvSpPr txBox="1">
            <a:spLocks noGrp="1"/>
          </p:cNvSpPr>
          <p:nvPr>
            <p:ph type="subTitle" idx="2"/>
          </p:nvPr>
        </p:nvSpPr>
        <p:spPr>
          <a:xfrm>
            <a:off x="1564375" y="3025325"/>
            <a:ext cx="13953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55" name="Google Shape;655;p53"/>
          <p:cNvSpPr txBox="1">
            <a:spLocks noGrp="1"/>
          </p:cNvSpPr>
          <p:nvPr>
            <p:ph type="subTitle" idx="3"/>
          </p:nvPr>
        </p:nvSpPr>
        <p:spPr>
          <a:xfrm>
            <a:off x="5145775" y="1425125"/>
            <a:ext cx="13953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56" name="Google Shape;656;p53"/>
          <p:cNvSpPr txBox="1">
            <a:spLocks noGrp="1"/>
          </p:cNvSpPr>
          <p:nvPr>
            <p:ph type="subTitle" idx="4"/>
          </p:nvPr>
        </p:nvSpPr>
        <p:spPr>
          <a:xfrm>
            <a:off x="6136375" y="3025325"/>
            <a:ext cx="13953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57" name="Google Shape;657;p53"/>
          <p:cNvSpPr txBox="1">
            <a:spLocks noGrp="1"/>
          </p:cNvSpPr>
          <p:nvPr>
            <p:ph type="subTitle" idx="5"/>
          </p:nvPr>
        </p:nvSpPr>
        <p:spPr>
          <a:xfrm>
            <a:off x="3850375" y="3061625"/>
            <a:ext cx="1422000" cy="11517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400"/>
              <a:buNone/>
              <a:defRPr sz="1400" b="1">
                <a:solidFill>
                  <a:schemeClr val="lt2"/>
                </a:solidFill>
              </a:defRPr>
            </a:lvl1pPr>
            <a:lvl2pPr lvl="1" algn="ctr" rtl="0">
              <a:spcBef>
                <a:spcPts val="0"/>
              </a:spcBef>
              <a:spcAft>
                <a:spcPts val="0"/>
              </a:spcAft>
              <a:buClr>
                <a:schemeClr val="lt2"/>
              </a:buClr>
              <a:buSzPts val="1400"/>
              <a:buNone/>
              <a:defRPr b="1">
                <a:solidFill>
                  <a:schemeClr val="lt2"/>
                </a:solidFill>
              </a:defRPr>
            </a:lvl2pPr>
            <a:lvl3pPr lvl="2" algn="ctr" rtl="0">
              <a:spcBef>
                <a:spcPts val="0"/>
              </a:spcBef>
              <a:spcAft>
                <a:spcPts val="0"/>
              </a:spcAft>
              <a:buClr>
                <a:schemeClr val="lt2"/>
              </a:buClr>
              <a:buSzPts val="1400"/>
              <a:buNone/>
              <a:defRPr b="1">
                <a:solidFill>
                  <a:schemeClr val="lt2"/>
                </a:solidFill>
              </a:defRPr>
            </a:lvl3pPr>
            <a:lvl4pPr lvl="3" algn="ctr" rtl="0">
              <a:spcBef>
                <a:spcPts val="0"/>
              </a:spcBef>
              <a:spcAft>
                <a:spcPts val="0"/>
              </a:spcAft>
              <a:buClr>
                <a:schemeClr val="lt2"/>
              </a:buClr>
              <a:buSzPts val="1400"/>
              <a:buNone/>
              <a:defRPr b="1">
                <a:solidFill>
                  <a:schemeClr val="lt2"/>
                </a:solidFill>
              </a:defRPr>
            </a:lvl4pPr>
            <a:lvl5pPr lvl="4" algn="ctr" rtl="0">
              <a:spcBef>
                <a:spcPts val="0"/>
              </a:spcBef>
              <a:spcAft>
                <a:spcPts val="0"/>
              </a:spcAft>
              <a:buClr>
                <a:schemeClr val="lt2"/>
              </a:buClr>
              <a:buSzPts val="1400"/>
              <a:buNone/>
              <a:defRPr b="1">
                <a:solidFill>
                  <a:schemeClr val="lt2"/>
                </a:solidFill>
              </a:defRPr>
            </a:lvl5pPr>
            <a:lvl6pPr lvl="5" algn="ctr" rtl="0">
              <a:spcBef>
                <a:spcPts val="0"/>
              </a:spcBef>
              <a:spcAft>
                <a:spcPts val="0"/>
              </a:spcAft>
              <a:buClr>
                <a:schemeClr val="lt2"/>
              </a:buClr>
              <a:buSzPts val="1400"/>
              <a:buNone/>
              <a:defRPr b="1">
                <a:solidFill>
                  <a:schemeClr val="lt2"/>
                </a:solidFill>
              </a:defRPr>
            </a:lvl6pPr>
            <a:lvl7pPr lvl="6" algn="ctr" rtl="0">
              <a:spcBef>
                <a:spcPts val="0"/>
              </a:spcBef>
              <a:spcAft>
                <a:spcPts val="0"/>
              </a:spcAft>
              <a:buClr>
                <a:schemeClr val="lt2"/>
              </a:buClr>
              <a:buSzPts val="1400"/>
              <a:buNone/>
              <a:defRPr b="1">
                <a:solidFill>
                  <a:schemeClr val="lt2"/>
                </a:solidFill>
              </a:defRPr>
            </a:lvl7pPr>
            <a:lvl8pPr lvl="7" algn="ctr" rtl="0">
              <a:spcBef>
                <a:spcPts val="0"/>
              </a:spcBef>
              <a:spcAft>
                <a:spcPts val="0"/>
              </a:spcAft>
              <a:buClr>
                <a:schemeClr val="lt2"/>
              </a:buClr>
              <a:buSzPts val="1400"/>
              <a:buNone/>
              <a:defRPr b="1">
                <a:solidFill>
                  <a:schemeClr val="lt2"/>
                </a:solidFill>
              </a:defRPr>
            </a:lvl8pPr>
            <a:lvl9pPr lvl="8" algn="ctr" rtl="0">
              <a:spcBef>
                <a:spcPts val="0"/>
              </a:spcBef>
              <a:spcAft>
                <a:spcPts val="0"/>
              </a:spcAft>
              <a:buClr>
                <a:schemeClr val="lt2"/>
              </a:buClr>
              <a:buSzPts val="1400"/>
              <a:buNone/>
              <a:defRPr b="1">
                <a:solidFill>
                  <a:schemeClr val="lt2"/>
                </a:solidFill>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Diseño personalizado 28">
  <p:cSld name="CUSTOM_27">
    <p:spTree>
      <p:nvGrpSpPr>
        <p:cNvPr id="1" name="Shape 658"/>
        <p:cNvGrpSpPr/>
        <p:nvPr/>
      </p:nvGrpSpPr>
      <p:grpSpPr>
        <a:xfrm>
          <a:off x="0" y="0"/>
          <a:ext cx="0" cy="0"/>
          <a:chOff x="0" y="0"/>
          <a:chExt cx="0" cy="0"/>
        </a:xfrm>
      </p:grpSpPr>
      <p:grpSp>
        <p:nvGrpSpPr>
          <p:cNvPr id="659" name="Google Shape;659;p54"/>
          <p:cNvGrpSpPr/>
          <p:nvPr/>
        </p:nvGrpSpPr>
        <p:grpSpPr>
          <a:xfrm>
            <a:off x="1504776" y="862491"/>
            <a:ext cx="6134494" cy="2754334"/>
            <a:chOff x="-145" y="2594"/>
            <a:chExt cx="5342705" cy="2420754"/>
          </a:xfrm>
        </p:grpSpPr>
        <p:sp>
          <p:nvSpPr>
            <p:cNvPr id="660" name="Google Shape;660;p54"/>
            <p:cNvSpPr/>
            <p:nvPr/>
          </p:nvSpPr>
          <p:spPr>
            <a:xfrm rot="5400000">
              <a:off x="-104845" y="107294"/>
              <a:ext cx="698700" cy="489300"/>
            </a:xfrm>
            <a:prstGeom prst="chevron">
              <a:avLst>
                <a:gd name="adj" fmla="val 50000"/>
              </a:avLst>
            </a:prstGeom>
            <a:solidFill>
              <a:schemeClr val="accent1"/>
            </a:solidFill>
            <a:ln w="9525" cap="flat" cmpd="sng">
              <a:solidFill>
                <a:schemeClr val="accent1"/>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54"/>
            <p:cNvSpPr/>
            <p:nvPr/>
          </p:nvSpPr>
          <p:spPr>
            <a:xfrm rot="5400000">
              <a:off x="2688609" y="-2196855"/>
              <a:ext cx="454500" cy="4853400"/>
            </a:xfrm>
            <a:prstGeom prst="round2SameRect">
              <a:avLst>
                <a:gd name="adj1" fmla="val 16667"/>
                <a:gd name="adj2" fmla="val 0"/>
              </a:avLst>
            </a:prstGeom>
            <a:solidFill>
              <a:srgbClr val="FFFFFF">
                <a:alpha val="89800"/>
              </a:srgbClr>
            </a:solidFill>
            <a:ln w="9525" cap="flat" cmpd="sng">
              <a:solidFill>
                <a:schemeClr val="accent1"/>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54"/>
            <p:cNvSpPr/>
            <p:nvPr/>
          </p:nvSpPr>
          <p:spPr>
            <a:xfrm rot="5400000">
              <a:off x="-104845" y="681312"/>
              <a:ext cx="698700" cy="489300"/>
            </a:xfrm>
            <a:prstGeom prst="chevron">
              <a:avLst>
                <a:gd name="adj" fmla="val 50000"/>
              </a:avLst>
            </a:prstGeom>
            <a:solidFill>
              <a:srgbClr val="E2A30B"/>
            </a:solidFill>
            <a:ln w="9525" cap="flat" cmpd="sng">
              <a:solidFill>
                <a:srgbClr val="E2A30B"/>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54"/>
            <p:cNvSpPr/>
            <p:nvPr/>
          </p:nvSpPr>
          <p:spPr>
            <a:xfrm rot="5400000">
              <a:off x="2688760" y="-1622987"/>
              <a:ext cx="454200" cy="4853400"/>
            </a:xfrm>
            <a:prstGeom prst="round2SameRect">
              <a:avLst>
                <a:gd name="adj1" fmla="val 16667"/>
                <a:gd name="adj2" fmla="val 0"/>
              </a:avLst>
            </a:prstGeom>
            <a:solidFill>
              <a:srgbClr val="FFFFFF">
                <a:alpha val="89800"/>
              </a:srgbClr>
            </a:solidFill>
            <a:ln w="9525" cap="flat" cmpd="sng">
              <a:solidFill>
                <a:srgbClr val="E2A30B"/>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54"/>
            <p:cNvSpPr/>
            <p:nvPr/>
          </p:nvSpPr>
          <p:spPr>
            <a:xfrm rot="5400000">
              <a:off x="-104845" y="1255330"/>
              <a:ext cx="698700" cy="489300"/>
            </a:xfrm>
            <a:prstGeom prst="chevron">
              <a:avLst>
                <a:gd name="adj" fmla="val 50000"/>
              </a:avLst>
            </a:prstGeom>
            <a:solidFill>
              <a:schemeClr val="accent3"/>
            </a:solidFill>
            <a:ln w="9525" cap="flat" cmpd="sng">
              <a:solidFill>
                <a:schemeClr val="accent3"/>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54"/>
            <p:cNvSpPr/>
            <p:nvPr/>
          </p:nvSpPr>
          <p:spPr>
            <a:xfrm rot="5400000">
              <a:off x="2688760" y="-1048969"/>
              <a:ext cx="454200" cy="4853400"/>
            </a:xfrm>
            <a:prstGeom prst="round2SameRect">
              <a:avLst>
                <a:gd name="adj1" fmla="val 16667"/>
                <a:gd name="adj2" fmla="val 0"/>
              </a:avLst>
            </a:prstGeom>
            <a:solidFill>
              <a:srgbClr val="FFFFFF">
                <a:alpha val="89800"/>
              </a:srgbClr>
            </a:solidFill>
            <a:ln w="9525" cap="flat" cmpd="sng">
              <a:solidFill>
                <a:schemeClr val="accent3"/>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54"/>
            <p:cNvSpPr/>
            <p:nvPr/>
          </p:nvSpPr>
          <p:spPr>
            <a:xfrm rot="5400000">
              <a:off x="-104845" y="1829348"/>
              <a:ext cx="698700" cy="489300"/>
            </a:xfrm>
            <a:prstGeom prst="chevron">
              <a:avLst>
                <a:gd name="adj" fmla="val 50000"/>
              </a:avLst>
            </a:prstGeom>
            <a:solidFill>
              <a:schemeClr val="accent4"/>
            </a:solidFill>
            <a:ln w="9525" cap="flat" cmpd="sng">
              <a:solidFill>
                <a:schemeClr val="accent4"/>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54"/>
            <p:cNvSpPr/>
            <p:nvPr/>
          </p:nvSpPr>
          <p:spPr>
            <a:xfrm rot="5400000">
              <a:off x="2688760" y="-474951"/>
              <a:ext cx="454200" cy="4853400"/>
            </a:xfrm>
            <a:prstGeom prst="round2SameRect">
              <a:avLst>
                <a:gd name="adj1" fmla="val 16667"/>
                <a:gd name="adj2" fmla="val 0"/>
              </a:avLst>
            </a:prstGeom>
            <a:solidFill>
              <a:srgbClr val="FFFFFF">
                <a:alpha val="89800"/>
              </a:srgbClr>
            </a:solidFill>
            <a:ln w="9525" cap="flat" cmpd="sng">
              <a:solidFill>
                <a:schemeClr val="accent4"/>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8" name="Google Shape;668;p54"/>
          <p:cNvGrpSpPr/>
          <p:nvPr/>
        </p:nvGrpSpPr>
        <p:grpSpPr>
          <a:xfrm>
            <a:off x="1504776" y="3481669"/>
            <a:ext cx="6134494" cy="794981"/>
            <a:chOff x="-145" y="1724648"/>
            <a:chExt cx="5342705" cy="698700"/>
          </a:xfrm>
        </p:grpSpPr>
        <p:sp>
          <p:nvSpPr>
            <p:cNvPr id="669" name="Google Shape;669;p54"/>
            <p:cNvSpPr/>
            <p:nvPr/>
          </p:nvSpPr>
          <p:spPr>
            <a:xfrm rot="5400000">
              <a:off x="-104845" y="1829348"/>
              <a:ext cx="698700" cy="489300"/>
            </a:xfrm>
            <a:prstGeom prst="chevron">
              <a:avLst>
                <a:gd name="adj" fmla="val 50000"/>
              </a:avLst>
            </a:prstGeom>
            <a:solidFill>
              <a:schemeClr val="dk2"/>
            </a:solidFill>
            <a:ln w="9525" cap="flat" cmpd="sng">
              <a:solidFill>
                <a:schemeClr val="dk2"/>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54"/>
            <p:cNvSpPr/>
            <p:nvPr/>
          </p:nvSpPr>
          <p:spPr>
            <a:xfrm rot="5400000">
              <a:off x="2688760" y="-474951"/>
              <a:ext cx="454200" cy="4853400"/>
            </a:xfrm>
            <a:prstGeom prst="round2SameRect">
              <a:avLst>
                <a:gd name="adj1" fmla="val 16667"/>
                <a:gd name="adj2" fmla="val 0"/>
              </a:avLst>
            </a:prstGeom>
            <a:solidFill>
              <a:srgbClr val="FFFFFF">
                <a:alpha val="89800"/>
              </a:srgbClr>
            </a:solidFill>
            <a:ln w="9525" cap="flat" cmpd="sng">
              <a:solidFill>
                <a:schemeClr val="dk2"/>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1" name="Google Shape;671;p54"/>
          <p:cNvSpPr txBox="1">
            <a:spLocks noGrp="1"/>
          </p:cNvSpPr>
          <p:nvPr>
            <p:ph type="subTitle" idx="1"/>
          </p:nvPr>
        </p:nvSpPr>
        <p:spPr>
          <a:xfrm>
            <a:off x="2077000" y="862500"/>
            <a:ext cx="55623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672" name="Google Shape;672;p54"/>
          <p:cNvSpPr txBox="1">
            <a:spLocks noGrp="1"/>
          </p:cNvSpPr>
          <p:nvPr>
            <p:ph type="subTitle" idx="2"/>
          </p:nvPr>
        </p:nvSpPr>
        <p:spPr>
          <a:xfrm>
            <a:off x="2077000" y="1548300"/>
            <a:ext cx="55623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673" name="Google Shape;673;p54"/>
          <p:cNvSpPr txBox="1">
            <a:spLocks noGrp="1"/>
          </p:cNvSpPr>
          <p:nvPr>
            <p:ph type="subTitle" idx="3"/>
          </p:nvPr>
        </p:nvSpPr>
        <p:spPr>
          <a:xfrm>
            <a:off x="2077000" y="2157900"/>
            <a:ext cx="55623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674" name="Google Shape;674;p54"/>
          <p:cNvSpPr txBox="1">
            <a:spLocks noGrp="1"/>
          </p:cNvSpPr>
          <p:nvPr>
            <p:ph type="subTitle" idx="4"/>
          </p:nvPr>
        </p:nvSpPr>
        <p:spPr>
          <a:xfrm>
            <a:off x="2077000" y="2843700"/>
            <a:ext cx="55623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675" name="Google Shape;675;p54"/>
          <p:cNvSpPr txBox="1">
            <a:spLocks noGrp="1"/>
          </p:cNvSpPr>
          <p:nvPr>
            <p:ph type="subTitle" idx="5"/>
          </p:nvPr>
        </p:nvSpPr>
        <p:spPr>
          <a:xfrm>
            <a:off x="2077000" y="3453300"/>
            <a:ext cx="55623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Diseño personalizado 28 1">
  <p:cSld name="CUSTOM_27_1">
    <p:spTree>
      <p:nvGrpSpPr>
        <p:cNvPr id="1" name="Shape 676"/>
        <p:cNvGrpSpPr/>
        <p:nvPr/>
      </p:nvGrpSpPr>
      <p:grpSpPr>
        <a:xfrm>
          <a:off x="0" y="0"/>
          <a:ext cx="0" cy="0"/>
          <a:chOff x="0" y="0"/>
          <a:chExt cx="0" cy="0"/>
        </a:xfrm>
      </p:grpSpPr>
      <p:grpSp>
        <p:nvGrpSpPr>
          <p:cNvPr id="677" name="Google Shape;677;p55"/>
          <p:cNvGrpSpPr/>
          <p:nvPr/>
        </p:nvGrpSpPr>
        <p:grpSpPr>
          <a:xfrm>
            <a:off x="1504776" y="1014891"/>
            <a:ext cx="6134494" cy="2754334"/>
            <a:chOff x="-145" y="2594"/>
            <a:chExt cx="5342705" cy="2420754"/>
          </a:xfrm>
        </p:grpSpPr>
        <p:sp>
          <p:nvSpPr>
            <p:cNvPr id="678" name="Google Shape;678;p55"/>
            <p:cNvSpPr/>
            <p:nvPr/>
          </p:nvSpPr>
          <p:spPr>
            <a:xfrm rot="5400000">
              <a:off x="-104845" y="107294"/>
              <a:ext cx="698700" cy="489300"/>
            </a:xfrm>
            <a:prstGeom prst="chevron">
              <a:avLst>
                <a:gd name="adj" fmla="val 50000"/>
              </a:avLst>
            </a:prstGeom>
            <a:solidFill>
              <a:schemeClr val="accent1"/>
            </a:solidFill>
            <a:ln w="9525" cap="flat" cmpd="sng">
              <a:solidFill>
                <a:schemeClr val="accent1"/>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55"/>
            <p:cNvSpPr/>
            <p:nvPr/>
          </p:nvSpPr>
          <p:spPr>
            <a:xfrm rot="5400000">
              <a:off x="2688609" y="-2196855"/>
              <a:ext cx="454500" cy="4853400"/>
            </a:xfrm>
            <a:prstGeom prst="round2SameRect">
              <a:avLst>
                <a:gd name="adj1" fmla="val 16667"/>
                <a:gd name="adj2" fmla="val 0"/>
              </a:avLst>
            </a:prstGeom>
            <a:solidFill>
              <a:srgbClr val="FFFFFF">
                <a:alpha val="89800"/>
              </a:srgbClr>
            </a:solidFill>
            <a:ln w="9525" cap="flat" cmpd="sng">
              <a:solidFill>
                <a:schemeClr val="accent1"/>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55"/>
            <p:cNvSpPr/>
            <p:nvPr/>
          </p:nvSpPr>
          <p:spPr>
            <a:xfrm rot="5400000">
              <a:off x="-104845" y="681312"/>
              <a:ext cx="698700" cy="489300"/>
            </a:xfrm>
            <a:prstGeom prst="chevron">
              <a:avLst>
                <a:gd name="adj" fmla="val 50000"/>
              </a:avLst>
            </a:prstGeom>
            <a:solidFill>
              <a:srgbClr val="E2A30B"/>
            </a:solidFill>
            <a:ln w="9525" cap="flat" cmpd="sng">
              <a:solidFill>
                <a:srgbClr val="E2A30B"/>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55"/>
            <p:cNvSpPr/>
            <p:nvPr/>
          </p:nvSpPr>
          <p:spPr>
            <a:xfrm rot="5400000">
              <a:off x="2688760" y="-1622987"/>
              <a:ext cx="454200" cy="4853400"/>
            </a:xfrm>
            <a:prstGeom prst="round2SameRect">
              <a:avLst>
                <a:gd name="adj1" fmla="val 16667"/>
                <a:gd name="adj2" fmla="val 0"/>
              </a:avLst>
            </a:prstGeom>
            <a:solidFill>
              <a:srgbClr val="FFFFFF">
                <a:alpha val="89800"/>
              </a:srgbClr>
            </a:solidFill>
            <a:ln w="9525" cap="flat" cmpd="sng">
              <a:solidFill>
                <a:srgbClr val="E2A30B"/>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5"/>
            <p:cNvSpPr/>
            <p:nvPr/>
          </p:nvSpPr>
          <p:spPr>
            <a:xfrm rot="5400000">
              <a:off x="-104845" y="1255330"/>
              <a:ext cx="698700" cy="489300"/>
            </a:xfrm>
            <a:prstGeom prst="chevron">
              <a:avLst>
                <a:gd name="adj" fmla="val 50000"/>
              </a:avLst>
            </a:prstGeom>
            <a:solidFill>
              <a:schemeClr val="accent3"/>
            </a:solidFill>
            <a:ln w="9525" cap="flat" cmpd="sng">
              <a:solidFill>
                <a:schemeClr val="accent3"/>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55"/>
            <p:cNvSpPr/>
            <p:nvPr/>
          </p:nvSpPr>
          <p:spPr>
            <a:xfrm rot="5400000">
              <a:off x="2688760" y="-1048969"/>
              <a:ext cx="454200" cy="4853400"/>
            </a:xfrm>
            <a:prstGeom prst="round2SameRect">
              <a:avLst>
                <a:gd name="adj1" fmla="val 16667"/>
                <a:gd name="adj2" fmla="val 0"/>
              </a:avLst>
            </a:prstGeom>
            <a:solidFill>
              <a:srgbClr val="FFFFFF">
                <a:alpha val="89800"/>
              </a:srgbClr>
            </a:solidFill>
            <a:ln w="9525" cap="flat" cmpd="sng">
              <a:solidFill>
                <a:schemeClr val="accent3"/>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55"/>
            <p:cNvSpPr/>
            <p:nvPr/>
          </p:nvSpPr>
          <p:spPr>
            <a:xfrm rot="5400000">
              <a:off x="-104845" y="1829348"/>
              <a:ext cx="698700" cy="489300"/>
            </a:xfrm>
            <a:prstGeom prst="chevron">
              <a:avLst>
                <a:gd name="adj" fmla="val 50000"/>
              </a:avLst>
            </a:prstGeom>
            <a:solidFill>
              <a:schemeClr val="accent4"/>
            </a:solidFill>
            <a:ln w="9525" cap="flat" cmpd="sng">
              <a:solidFill>
                <a:schemeClr val="accent4"/>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55"/>
            <p:cNvSpPr/>
            <p:nvPr/>
          </p:nvSpPr>
          <p:spPr>
            <a:xfrm rot="5400000">
              <a:off x="2688760" y="-474951"/>
              <a:ext cx="454200" cy="4853400"/>
            </a:xfrm>
            <a:prstGeom prst="round2SameRect">
              <a:avLst>
                <a:gd name="adj1" fmla="val 16667"/>
                <a:gd name="adj2" fmla="val 0"/>
              </a:avLst>
            </a:prstGeom>
            <a:solidFill>
              <a:srgbClr val="FFFFFF">
                <a:alpha val="89800"/>
              </a:srgbClr>
            </a:solidFill>
            <a:ln w="9525" cap="flat" cmpd="sng">
              <a:solidFill>
                <a:schemeClr val="accent4"/>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6" name="Google Shape;686;p55"/>
          <p:cNvSpPr txBox="1">
            <a:spLocks noGrp="1"/>
          </p:cNvSpPr>
          <p:nvPr>
            <p:ph type="subTitle" idx="1"/>
          </p:nvPr>
        </p:nvSpPr>
        <p:spPr>
          <a:xfrm>
            <a:off x="2077000" y="1014900"/>
            <a:ext cx="55623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687" name="Google Shape;687;p55"/>
          <p:cNvSpPr txBox="1">
            <a:spLocks noGrp="1"/>
          </p:cNvSpPr>
          <p:nvPr>
            <p:ph type="subTitle" idx="2"/>
          </p:nvPr>
        </p:nvSpPr>
        <p:spPr>
          <a:xfrm>
            <a:off x="2077000" y="1700700"/>
            <a:ext cx="55623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688" name="Google Shape;688;p55"/>
          <p:cNvSpPr txBox="1">
            <a:spLocks noGrp="1"/>
          </p:cNvSpPr>
          <p:nvPr>
            <p:ph type="subTitle" idx="3"/>
          </p:nvPr>
        </p:nvSpPr>
        <p:spPr>
          <a:xfrm>
            <a:off x="2077000" y="2310300"/>
            <a:ext cx="55623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689" name="Google Shape;689;p55"/>
          <p:cNvSpPr txBox="1">
            <a:spLocks noGrp="1"/>
          </p:cNvSpPr>
          <p:nvPr>
            <p:ph type="subTitle" idx="4"/>
          </p:nvPr>
        </p:nvSpPr>
        <p:spPr>
          <a:xfrm>
            <a:off x="2077000" y="2996100"/>
            <a:ext cx="55623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iseño personalizado 28 1 1">
  <p:cSld name="CUSTOM_27_1_1">
    <p:spTree>
      <p:nvGrpSpPr>
        <p:cNvPr id="1" name="Shape 690"/>
        <p:cNvGrpSpPr/>
        <p:nvPr/>
      </p:nvGrpSpPr>
      <p:grpSpPr>
        <a:xfrm>
          <a:off x="0" y="0"/>
          <a:ext cx="0" cy="0"/>
          <a:chOff x="0" y="0"/>
          <a:chExt cx="0" cy="0"/>
        </a:xfrm>
      </p:grpSpPr>
      <p:grpSp>
        <p:nvGrpSpPr>
          <p:cNvPr id="691" name="Google Shape;691;p56"/>
          <p:cNvGrpSpPr/>
          <p:nvPr/>
        </p:nvGrpSpPr>
        <p:grpSpPr>
          <a:xfrm>
            <a:off x="1504776" y="1319691"/>
            <a:ext cx="6134494" cy="2101216"/>
            <a:chOff x="-145" y="2594"/>
            <a:chExt cx="5342705" cy="1846736"/>
          </a:xfrm>
        </p:grpSpPr>
        <p:sp>
          <p:nvSpPr>
            <p:cNvPr id="692" name="Google Shape;692;p56"/>
            <p:cNvSpPr/>
            <p:nvPr/>
          </p:nvSpPr>
          <p:spPr>
            <a:xfrm rot="5400000">
              <a:off x="-104845" y="107294"/>
              <a:ext cx="698700" cy="489300"/>
            </a:xfrm>
            <a:prstGeom prst="chevron">
              <a:avLst>
                <a:gd name="adj" fmla="val 50000"/>
              </a:avLst>
            </a:prstGeom>
            <a:solidFill>
              <a:schemeClr val="accent1"/>
            </a:solidFill>
            <a:ln w="9525" cap="flat" cmpd="sng">
              <a:solidFill>
                <a:schemeClr val="accent1"/>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56"/>
            <p:cNvSpPr/>
            <p:nvPr/>
          </p:nvSpPr>
          <p:spPr>
            <a:xfrm rot="5400000">
              <a:off x="2688609" y="-2196855"/>
              <a:ext cx="454500" cy="4853400"/>
            </a:xfrm>
            <a:prstGeom prst="round2SameRect">
              <a:avLst>
                <a:gd name="adj1" fmla="val 16667"/>
                <a:gd name="adj2" fmla="val 0"/>
              </a:avLst>
            </a:prstGeom>
            <a:solidFill>
              <a:srgbClr val="FFFFFF">
                <a:alpha val="89800"/>
              </a:srgbClr>
            </a:solidFill>
            <a:ln w="9525" cap="flat" cmpd="sng">
              <a:solidFill>
                <a:schemeClr val="accent1"/>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56"/>
            <p:cNvSpPr/>
            <p:nvPr/>
          </p:nvSpPr>
          <p:spPr>
            <a:xfrm rot="5400000">
              <a:off x="-104845" y="681312"/>
              <a:ext cx="698700" cy="489300"/>
            </a:xfrm>
            <a:prstGeom prst="chevron">
              <a:avLst>
                <a:gd name="adj" fmla="val 50000"/>
              </a:avLst>
            </a:prstGeom>
            <a:solidFill>
              <a:srgbClr val="E2A30B"/>
            </a:solidFill>
            <a:ln w="9525" cap="flat" cmpd="sng">
              <a:solidFill>
                <a:srgbClr val="E2A30B"/>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56"/>
            <p:cNvSpPr/>
            <p:nvPr/>
          </p:nvSpPr>
          <p:spPr>
            <a:xfrm rot="5400000">
              <a:off x="2688760" y="-1622987"/>
              <a:ext cx="454200" cy="4853400"/>
            </a:xfrm>
            <a:prstGeom prst="round2SameRect">
              <a:avLst>
                <a:gd name="adj1" fmla="val 16667"/>
                <a:gd name="adj2" fmla="val 0"/>
              </a:avLst>
            </a:prstGeom>
            <a:solidFill>
              <a:srgbClr val="FFFFFF">
                <a:alpha val="89800"/>
              </a:srgbClr>
            </a:solidFill>
            <a:ln w="9525" cap="flat" cmpd="sng">
              <a:solidFill>
                <a:srgbClr val="E2A30B"/>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56"/>
            <p:cNvSpPr/>
            <p:nvPr/>
          </p:nvSpPr>
          <p:spPr>
            <a:xfrm rot="5400000">
              <a:off x="-104845" y="1255330"/>
              <a:ext cx="698700" cy="489300"/>
            </a:xfrm>
            <a:prstGeom prst="chevron">
              <a:avLst>
                <a:gd name="adj" fmla="val 50000"/>
              </a:avLst>
            </a:prstGeom>
            <a:solidFill>
              <a:schemeClr val="accent3"/>
            </a:solidFill>
            <a:ln w="9525" cap="flat" cmpd="sng">
              <a:solidFill>
                <a:schemeClr val="accent3"/>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6"/>
            <p:cNvSpPr/>
            <p:nvPr/>
          </p:nvSpPr>
          <p:spPr>
            <a:xfrm rot="5400000">
              <a:off x="2688760" y="-1048969"/>
              <a:ext cx="454200" cy="4853400"/>
            </a:xfrm>
            <a:prstGeom prst="round2SameRect">
              <a:avLst>
                <a:gd name="adj1" fmla="val 16667"/>
                <a:gd name="adj2" fmla="val 0"/>
              </a:avLst>
            </a:prstGeom>
            <a:solidFill>
              <a:srgbClr val="FFFFFF">
                <a:alpha val="89800"/>
              </a:srgbClr>
            </a:solidFill>
            <a:ln w="9525" cap="flat" cmpd="sng">
              <a:solidFill>
                <a:schemeClr val="accent3"/>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8" name="Google Shape;698;p56"/>
          <p:cNvSpPr txBox="1">
            <a:spLocks noGrp="1"/>
          </p:cNvSpPr>
          <p:nvPr>
            <p:ph type="subTitle" idx="1"/>
          </p:nvPr>
        </p:nvSpPr>
        <p:spPr>
          <a:xfrm>
            <a:off x="2077000" y="1319700"/>
            <a:ext cx="55623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699" name="Google Shape;699;p56"/>
          <p:cNvSpPr txBox="1">
            <a:spLocks noGrp="1"/>
          </p:cNvSpPr>
          <p:nvPr>
            <p:ph type="subTitle" idx="2"/>
          </p:nvPr>
        </p:nvSpPr>
        <p:spPr>
          <a:xfrm>
            <a:off x="2077000" y="2005500"/>
            <a:ext cx="55623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700" name="Google Shape;700;p56"/>
          <p:cNvSpPr txBox="1">
            <a:spLocks noGrp="1"/>
          </p:cNvSpPr>
          <p:nvPr>
            <p:ph type="subTitle" idx="3"/>
          </p:nvPr>
        </p:nvSpPr>
        <p:spPr>
          <a:xfrm>
            <a:off x="2077000" y="2615100"/>
            <a:ext cx="55623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iseño personalizado 29">
  <p:cSld name="CUSTOM_28">
    <p:spTree>
      <p:nvGrpSpPr>
        <p:cNvPr id="1" name="Shape 701"/>
        <p:cNvGrpSpPr/>
        <p:nvPr/>
      </p:nvGrpSpPr>
      <p:grpSpPr>
        <a:xfrm>
          <a:off x="0" y="0"/>
          <a:ext cx="0" cy="0"/>
          <a:chOff x="0" y="0"/>
          <a:chExt cx="0" cy="0"/>
        </a:xfrm>
      </p:grpSpPr>
      <p:grpSp>
        <p:nvGrpSpPr>
          <p:cNvPr id="702" name="Google Shape;702;p57"/>
          <p:cNvGrpSpPr/>
          <p:nvPr/>
        </p:nvGrpSpPr>
        <p:grpSpPr>
          <a:xfrm>
            <a:off x="712381" y="659587"/>
            <a:ext cx="7666200" cy="3286690"/>
            <a:chOff x="0" y="35811"/>
            <a:chExt cx="7666200" cy="3286690"/>
          </a:xfrm>
        </p:grpSpPr>
        <p:sp>
          <p:nvSpPr>
            <p:cNvPr id="703" name="Google Shape;703;p57"/>
            <p:cNvSpPr/>
            <p:nvPr/>
          </p:nvSpPr>
          <p:spPr>
            <a:xfrm>
              <a:off x="0" y="404811"/>
              <a:ext cx="7666200" cy="630000"/>
            </a:xfrm>
            <a:prstGeom prst="rect">
              <a:avLst/>
            </a:prstGeom>
            <a:solidFill>
              <a:srgbClr val="FFFFFF">
                <a:alpha val="89800"/>
              </a:srgbClr>
            </a:solidFill>
            <a:ln w="9525" cap="flat" cmpd="sng">
              <a:solidFill>
                <a:schemeClr val="accent1"/>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7"/>
            <p:cNvSpPr/>
            <p:nvPr/>
          </p:nvSpPr>
          <p:spPr>
            <a:xfrm>
              <a:off x="383303" y="35811"/>
              <a:ext cx="7003800" cy="738000"/>
            </a:xfrm>
            <a:prstGeom prst="roundRect">
              <a:avLst>
                <a:gd name="adj" fmla="val 16667"/>
              </a:avLst>
            </a:prstGeom>
            <a:solidFill>
              <a:schemeClr val="accent1"/>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7"/>
            <p:cNvSpPr/>
            <p:nvPr/>
          </p:nvSpPr>
          <p:spPr>
            <a:xfrm>
              <a:off x="0" y="1538811"/>
              <a:ext cx="7666200" cy="630000"/>
            </a:xfrm>
            <a:prstGeom prst="rect">
              <a:avLst/>
            </a:prstGeom>
            <a:solidFill>
              <a:srgbClr val="FFFFFF">
                <a:alpha val="89800"/>
              </a:srgbClr>
            </a:solidFill>
            <a:ln w="9525" cap="flat" cmpd="sng">
              <a:solidFill>
                <a:schemeClr val="accent2"/>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7"/>
            <p:cNvSpPr/>
            <p:nvPr/>
          </p:nvSpPr>
          <p:spPr>
            <a:xfrm>
              <a:off x="383303" y="1169811"/>
              <a:ext cx="7003800" cy="738000"/>
            </a:xfrm>
            <a:prstGeom prst="roundRect">
              <a:avLst>
                <a:gd name="adj" fmla="val 16667"/>
              </a:avLst>
            </a:prstGeom>
            <a:solidFill>
              <a:schemeClr val="accent2"/>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7"/>
            <p:cNvSpPr/>
            <p:nvPr/>
          </p:nvSpPr>
          <p:spPr>
            <a:xfrm>
              <a:off x="0" y="2692501"/>
              <a:ext cx="7666200" cy="630000"/>
            </a:xfrm>
            <a:prstGeom prst="rect">
              <a:avLst/>
            </a:prstGeom>
            <a:solidFill>
              <a:srgbClr val="FFFFFF">
                <a:alpha val="89800"/>
              </a:srgbClr>
            </a:solidFill>
            <a:ln w="9525" cap="flat" cmpd="sng">
              <a:solidFill>
                <a:srgbClr val="009EE3"/>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7"/>
            <p:cNvSpPr/>
            <p:nvPr/>
          </p:nvSpPr>
          <p:spPr>
            <a:xfrm>
              <a:off x="383303" y="2303811"/>
              <a:ext cx="7003800" cy="738000"/>
            </a:xfrm>
            <a:prstGeom prst="roundRect">
              <a:avLst>
                <a:gd name="adj" fmla="val 16667"/>
              </a:avLst>
            </a:prstGeom>
            <a:solidFill>
              <a:srgbClr val="009EE3"/>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57"/>
          <p:cNvSpPr txBox="1">
            <a:spLocks noGrp="1"/>
          </p:cNvSpPr>
          <p:nvPr>
            <p:ph type="subTitle" idx="1"/>
          </p:nvPr>
        </p:nvSpPr>
        <p:spPr>
          <a:xfrm>
            <a:off x="1211075" y="782825"/>
            <a:ext cx="67638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400"/>
              <a:buNone/>
              <a:defRPr sz="1400">
                <a:solidFill>
                  <a:schemeClr val="lt2"/>
                </a:solidFill>
              </a:defRPr>
            </a:lvl1pPr>
            <a:lvl2pPr lvl="1" algn="ctr" rtl="0">
              <a:spcBef>
                <a:spcPts val="0"/>
              </a:spcBef>
              <a:spcAft>
                <a:spcPts val="0"/>
              </a:spcAft>
              <a:buClr>
                <a:schemeClr val="lt2"/>
              </a:buClr>
              <a:buSzPts val="1400"/>
              <a:buNone/>
              <a:defRPr>
                <a:solidFill>
                  <a:schemeClr val="lt2"/>
                </a:solidFill>
              </a:defRPr>
            </a:lvl2pPr>
            <a:lvl3pPr lvl="2" algn="ctr" rtl="0">
              <a:spcBef>
                <a:spcPts val="0"/>
              </a:spcBef>
              <a:spcAft>
                <a:spcPts val="0"/>
              </a:spcAft>
              <a:buClr>
                <a:schemeClr val="lt2"/>
              </a:buClr>
              <a:buSzPts val="1400"/>
              <a:buNone/>
              <a:defRPr>
                <a:solidFill>
                  <a:schemeClr val="lt2"/>
                </a:solidFill>
              </a:defRPr>
            </a:lvl3pPr>
            <a:lvl4pPr lvl="3" algn="ctr" rtl="0">
              <a:spcBef>
                <a:spcPts val="0"/>
              </a:spcBef>
              <a:spcAft>
                <a:spcPts val="0"/>
              </a:spcAft>
              <a:buClr>
                <a:schemeClr val="lt2"/>
              </a:buClr>
              <a:buSzPts val="1400"/>
              <a:buNone/>
              <a:defRPr>
                <a:solidFill>
                  <a:schemeClr val="lt2"/>
                </a:solidFill>
              </a:defRPr>
            </a:lvl4pPr>
            <a:lvl5pPr lvl="4" algn="ctr" rtl="0">
              <a:spcBef>
                <a:spcPts val="0"/>
              </a:spcBef>
              <a:spcAft>
                <a:spcPts val="0"/>
              </a:spcAft>
              <a:buClr>
                <a:schemeClr val="lt2"/>
              </a:buClr>
              <a:buSzPts val="1400"/>
              <a:buNone/>
              <a:defRPr>
                <a:solidFill>
                  <a:schemeClr val="lt2"/>
                </a:solidFill>
              </a:defRPr>
            </a:lvl5pPr>
            <a:lvl6pPr lvl="5" algn="ctr" rtl="0">
              <a:spcBef>
                <a:spcPts val="0"/>
              </a:spcBef>
              <a:spcAft>
                <a:spcPts val="0"/>
              </a:spcAft>
              <a:buClr>
                <a:schemeClr val="lt2"/>
              </a:buClr>
              <a:buSzPts val="1400"/>
              <a:buNone/>
              <a:defRPr>
                <a:solidFill>
                  <a:schemeClr val="lt2"/>
                </a:solidFill>
              </a:defRPr>
            </a:lvl6pPr>
            <a:lvl7pPr lvl="6" algn="ctr" rtl="0">
              <a:spcBef>
                <a:spcPts val="0"/>
              </a:spcBef>
              <a:spcAft>
                <a:spcPts val="0"/>
              </a:spcAft>
              <a:buClr>
                <a:schemeClr val="lt2"/>
              </a:buClr>
              <a:buSzPts val="1400"/>
              <a:buNone/>
              <a:defRPr>
                <a:solidFill>
                  <a:schemeClr val="lt2"/>
                </a:solidFill>
              </a:defRPr>
            </a:lvl7pPr>
            <a:lvl8pPr lvl="7" algn="ctr" rtl="0">
              <a:spcBef>
                <a:spcPts val="0"/>
              </a:spcBef>
              <a:spcAft>
                <a:spcPts val="0"/>
              </a:spcAft>
              <a:buClr>
                <a:schemeClr val="lt2"/>
              </a:buClr>
              <a:buSzPts val="1400"/>
              <a:buNone/>
              <a:defRPr>
                <a:solidFill>
                  <a:schemeClr val="lt2"/>
                </a:solidFill>
              </a:defRPr>
            </a:lvl8pPr>
            <a:lvl9pPr lvl="8" algn="ctr" rtl="0">
              <a:spcBef>
                <a:spcPts val="0"/>
              </a:spcBef>
              <a:spcAft>
                <a:spcPts val="0"/>
              </a:spcAft>
              <a:buClr>
                <a:schemeClr val="lt2"/>
              </a:buClr>
              <a:buSzPts val="1400"/>
              <a:buNone/>
              <a:defRPr>
                <a:solidFill>
                  <a:schemeClr val="lt2"/>
                </a:solidFill>
              </a:defRPr>
            </a:lvl9pPr>
          </a:lstStyle>
          <a:p>
            <a:endParaRPr/>
          </a:p>
        </p:txBody>
      </p:sp>
      <p:sp>
        <p:nvSpPr>
          <p:cNvPr id="710" name="Google Shape;710;p57"/>
          <p:cNvSpPr txBox="1">
            <a:spLocks noGrp="1"/>
          </p:cNvSpPr>
          <p:nvPr>
            <p:ph type="subTitle" idx="2"/>
          </p:nvPr>
        </p:nvSpPr>
        <p:spPr>
          <a:xfrm>
            <a:off x="1211075" y="1925825"/>
            <a:ext cx="67638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400"/>
              <a:buNone/>
              <a:defRPr sz="1400">
                <a:solidFill>
                  <a:schemeClr val="lt2"/>
                </a:solidFill>
              </a:defRPr>
            </a:lvl1pPr>
            <a:lvl2pPr lvl="1" algn="ctr" rtl="0">
              <a:spcBef>
                <a:spcPts val="0"/>
              </a:spcBef>
              <a:spcAft>
                <a:spcPts val="0"/>
              </a:spcAft>
              <a:buClr>
                <a:schemeClr val="lt2"/>
              </a:buClr>
              <a:buSzPts val="1400"/>
              <a:buNone/>
              <a:defRPr>
                <a:solidFill>
                  <a:schemeClr val="lt2"/>
                </a:solidFill>
              </a:defRPr>
            </a:lvl2pPr>
            <a:lvl3pPr lvl="2" algn="ctr" rtl="0">
              <a:spcBef>
                <a:spcPts val="0"/>
              </a:spcBef>
              <a:spcAft>
                <a:spcPts val="0"/>
              </a:spcAft>
              <a:buClr>
                <a:schemeClr val="lt2"/>
              </a:buClr>
              <a:buSzPts val="1400"/>
              <a:buNone/>
              <a:defRPr>
                <a:solidFill>
                  <a:schemeClr val="lt2"/>
                </a:solidFill>
              </a:defRPr>
            </a:lvl3pPr>
            <a:lvl4pPr lvl="3" algn="ctr" rtl="0">
              <a:spcBef>
                <a:spcPts val="0"/>
              </a:spcBef>
              <a:spcAft>
                <a:spcPts val="0"/>
              </a:spcAft>
              <a:buClr>
                <a:schemeClr val="lt2"/>
              </a:buClr>
              <a:buSzPts val="1400"/>
              <a:buNone/>
              <a:defRPr>
                <a:solidFill>
                  <a:schemeClr val="lt2"/>
                </a:solidFill>
              </a:defRPr>
            </a:lvl4pPr>
            <a:lvl5pPr lvl="4" algn="ctr" rtl="0">
              <a:spcBef>
                <a:spcPts val="0"/>
              </a:spcBef>
              <a:spcAft>
                <a:spcPts val="0"/>
              </a:spcAft>
              <a:buClr>
                <a:schemeClr val="lt2"/>
              </a:buClr>
              <a:buSzPts val="1400"/>
              <a:buNone/>
              <a:defRPr>
                <a:solidFill>
                  <a:schemeClr val="lt2"/>
                </a:solidFill>
              </a:defRPr>
            </a:lvl5pPr>
            <a:lvl6pPr lvl="5" algn="ctr" rtl="0">
              <a:spcBef>
                <a:spcPts val="0"/>
              </a:spcBef>
              <a:spcAft>
                <a:spcPts val="0"/>
              </a:spcAft>
              <a:buClr>
                <a:schemeClr val="lt2"/>
              </a:buClr>
              <a:buSzPts val="1400"/>
              <a:buNone/>
              <a:defRPr>
                <a:solidFill>
                  <a:schemeClr val="lt2"/>
                </a:solidFill>
              </a:defRPr>
            </a:lvl6pPr>
            <a:lvl7pPr lvl="6" algn="ctr" rtl="0">
              <a:spcBef>
                <a:spcPts val="0"/>
              </a:spcBef>
              <a:spcAft>
                <a:spcPts val="0"/>
              </a:spcAft>
              <a:buClr>
                <a:schemeClr val="lt2"/>
              </a:buClr>
              <a:buSzPts val="1400"/>
              <a:buNone/>
              <a:defRPr>
                <a:solidFill>
                  <a:schemeClr val="lt2"/>
                </a:solidFill>
              </a:defRPr>
            </a:lvl7pPr>
            <a:lvl8pPr lvl="7" algn="ctr" rtl="0">
              <a:spcBef>
                <a:spcPts val="0"/>
              </a:spcBef>
              <a:spcAft>
                <a:spcPts val="0"/>
              </a:spcAft>
              <a:buClr>
                <a:schemeClr val="lt2"/>
              </a:buClr>
              <a:buSzPts val="1400"/>
              <a:buNone/>
              <a:defRPr>
                <a:solidFill>
                  <a:schemeClr val="lt2"/>
                </a:solidFill>
              </a:defRPr>
            </a:lvl8pPr>
            <a:lvl9pPr lvl="8" algn="ctr" rtl="0">
              <a:spcBef>
                <a:spcPts val="0"/>
              </a:spcBef>
              <a:spcAft>
                <a:spcPts val="0"/>
              </a:spcAft>
              <a:buClr>
                <a:schemeClr val="lt2"/>
              </a:buClr>
              <a:buSzPts val="1400"/>
              <a:buNone/>
              <a:defRPr>
                <a:solidFill>
                  <a:schemeClr val="lt2"/>
                </a:solidFill>
              </a:defRPr>
            </a:lvl9pPr>
          </a:lstStyle>
          <a:p>
            <a:endParaRPr/>
          </a:p>
        </p:txBody>
      </p:sp>
      <p:sp>
        <p:nvSpPr>
          <p:cNvPr id="711" name="Google Shape;711;p57"/>
          <p:cNvSpPr txBox="1">
            <a:spLocks noGrp="1"/>
          </p:cNvSpPr>
          <p:nvPr>
            <p:ph type="subTitle" idx="3"/>
          </p:nvPr>
        </p:nvSpPr>
        <p:spPr>
          <a:xfrm>
            <a:off x="1211075" y="3068825"/>
            <a:ext cx="67638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400"/>
              <a:buNone/>
              <a:defRPr sz="1400">
                <a:solidFill>
                  <a:schemeClr val="lt2"/>
                </a:solidFill>
              </a:defRPr>
            </a:lvl1pPr>
            <a:lvl2pPr lvl="1" algn="ctr" rtl="0">
              <a:spcBef>
                <a:spcPts val="0"/>
              </a:spcBef>
              <a:spcAft>
                <a:spcPts val="0"/>
              </a:spcAft>
              <a:buClr>
                <a:schemeClr val="lt2"/>
              </a:buClr>
              <a:buSzPts val="1400"/>
              <a:buNone/>
              <a:defRPr>
                <a:solidFill>
                  <a:schemeClr val="lt2"/>
                </a:solidFill>
              </a:defRPr>
            </a:lvl2pPr>
            <a:lvl3pPr lvl="2" algn="ctr" rtl="0">
              <a:spcBef>
                <a:spcPts val="0"/>
              </a:spcBef>
              <a:spcAft>
                <a:spcPts val="0"/>
              </a:spcAft>
              <a:buClr>
                <a:schemeClr val="lt2"/>
              </a:buClr>
              <a:buSzPts val="1400"/>
              <a:buNone/>
              <a:defRPr>
                <a:solidFill>
                  <a:schemeClr val="lt2"/>
                </a:solidFill>
              </a:defRPr>
            </a:lvl3pPr>
            <a:lvl4pPr lvl="3" algn="ctr" rtl="0">
              <a:spcBef>
                <a:spcPts val="0"/>
              </a:spcBef>
              <a:spcAft>
                <a:spcPts val="0"/>
              </a:spcAft>
              <a:buClr>
                <a:schemeClr val="lt2"/>
              </a:buClr>
              <a:buSzPts val="1400"/>
              <a:buNone/>
              <a:defRPr>
                <a:solidFill>
                  <a:schemeClr val="lt2"/>
                </a:solidFill>
              </a:defRPr>
            </a:lvl4pPr>
            <a:lvl5pPr lvl="4" algn="ctr" rtl="0">
              <a:spcBef>
                <a:spcPts val="0"/>
              </a:spcBef>
              <a:spcAft>
                <a:spcPts val="0"/>
              </a:spcAft>
              <a:buClr>
                <a:schemeClr val="lt2"/>
              </a:buClr>
              <a:buSzPts val="1400"/>
              <a:buNone/>
              <a:defRPr>
                <a:solidFill>
                  <a:schemeClr val="lt2"/>
                </a:solidFill>
              </a:defRPr>
            </a:lvl5pPr>
            <a:lvl6pPr lvl="5" algn="ctr" rtl="0">
              <a:spcBef>
                <a:spcPts val="0"/>
              </a:spcBef>
              <a:spcAft>
                <a:spcPts val="0"/>
              </a:spcAft>
              <a:buClr>
                <a:schemeClr val="lt2"/>
              </a:buClr>
              <a:buSzPts val="1400"/>
              <a:buNone/>
              <a:defRPr>
                <a:solidFill>
                  <a:schemeClr val="lt2"/>
                </a:solidFill>
              </a:defRPr>
            </a:lvl6pPr>
            <a:lvl7pPr lvl="6" algn="ctr" rtl="0">
              <a:spcBef>
                <a:spcPts val="0"/>
              </a:spcBef>
              <a:spcAft>
                <a:spcPts val="0"/>
              </a:spcAft>
              <a:buClr>
                <a:schemeClr val="lt2"/>
              </a:buClr>
              <a:buSzPts val="1400"/>
              <a:buNone/>
              <a:defRPr>
                <a:solidFill>
                  <a:schemeClr val="lt2"/>
                </a:solidFill>
              </a:defRPr>
            </a:lvl7pPr>
            <a:lvl8pPr lvl="7" algn="ctr" rtl="0">
              <a:spcBef>
                <a:spcPts val="0"/>
              </a:spcBef>
              <a:spcAft>
                <a:spcPts val="0"/>
              </a:spcAft>
              <a:buClr>
                <a:schemeClr val="lt2"/>
              </a:buClr>
              <a:buSzPts val="1400"/>
              <a:buNone/>
              <a:defRPr>
                <a:solidFill>
                  <a:schemeClr val="lt2"/>
                </a:solidFill>
              </a:defRPr>
            </a:lvl8pPr>
            <a:lvl9pPr lvl="8" algn="ctr" rtl="0">
              <a:spcBef>
                <a:spcPts val="0"/>
              </a:spcBef>
              <a:spcAft>
                <a:spcPts val="0"/>
              </a:spcAft>
              <a:buClr>
                <a:schemeClr val="lt2"/>
              </a:buClr>
              <a:buSzPts val="1400"/>
              <a:buNone/>
              <a:defRPr>
                <a:solidFill>
                  <a:schemeClr val="lt2"/>
                </a:solidFill>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Diseño personalizado 30">
  <p:cSld name="CUSTOM_29">
    <p:spTree>
      <p:nvGrpSpPr>
        <p:cNvPr id="1" name="Shape 712"/>
        <p:cNvGrpSpPr/>
        <p:nvPr/>
      </p:nvGrpSpPr>
      <p:grpSpPr>
        <a:xfrm>
          <a:off x="0" y="0"/>
          <a:ext cx="0" cy="0"/>
          <a:chOff x="0" y="0"/>
          <a:chExt cx="0" cy="0"/>
        </a:xfrm>
      </p:grpSpPr>
      <p:sp>
        <p:nvSpPr>
          <p:cNvPr id="713" name="Google Shape;713;p58"/>
          <p:cNvSpPr/>
          <p:nvPr/>
        </p:nvSpPr>
        <p:spPr>
          <a:xfrm>
            <a:off x="6249080" y="2179330"/>
            <a:ext cx="594300" cy="594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8"/>
          <p:cNvSpPr/>
          <p:nvPr/>
        </p:nvSpPr>
        <p:spPr>
          <a:xfrm>
            <a:off x="6264005" y="3627717"/>
            <a:ext cx="594300" cy="594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8"/>
          <p:cNvSpPr/>
          <p:nvPr/>
        </p:nvSpPr>
        <p:spPr>
          <a:xfrm>
            <a:off x="6264005" y="614692"/>
            <a:ext cx="594300" cy="59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8"/>
          <p:cNvSpPr/>
          <p:nvPr/>
        </p:nvSpPr>
        <p:spPr>
          <a:xfrm>
            <a:off x="2285680" y="3629705"/>
            <a:ext cx="594300" cy="594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8"/>
          <p:cNvSpPr/>
          <p:nvPr/>
        </p:nvSpPr>
        <p:spPr>
          <a:xfrm>
            <a:off x="2285680" y="619367"/>
            <a:ext cx="594300" cy="59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8"/>
          <p:cNvSpPr/>
          <p:nvPr/>
        </p:nvSpPr>
        <p:spPr>
          <a:xfrm>
            <a:off x="2285680" y="2185092"/>
            <a:ext cx="594300" cy="594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9" name="Google Shape;719;p58"/>
          <p:cNvCxnSpPr>
            <a:stCxn id="720" idx="2"/>
            <a:endCxn id="718" idx="6"/>
          </p:cNvCxnSpPr>
          <p:nvPr/>
        </p:nvCxnSpPr>
        <p:spPr>
          <a:xfrm flipH="1">
            <a:off x="2880088" y="2476454"/>
            <a:ext cx="831300" cy="5700"/>
          </a:xfrm>
          <a:prstGeom prst="straightConnector1">
            <a:avLst/>
          </a:prstGeom>
          <a:noFill/>
          <a:ln w="9525" cap="flat" cmpd="sng">
            <a:solidFill>
              <a:srgbClr val="000000"/>
            </a:solidFill>
            <a:prstDash val="dot"/>
            <a:round/>
            <a:headEnd type="none" w="med" len="med"/>
            <a:tailEnd type="none" w="med" len="med"/>
          </a:ln>
        </p:spPr>
      </p:cxnSp>
      <p:cxnSp>
        <p:nvCxnSpPr>
          <p:cNvPr id="721" name="Google Shape;721;p58"/>
          <p:cNvCxnSpPr>
            <a:stCxn id="713" idx="2"/>
            <a:endCxn id="720" idx="6"/>
          </p:cNvCxnSpPr>
          <p:nvPr/>
        </p:nvCxnSpPr>
        <p:spPr>
          <a:xfrm rot="10800000">
            <a:off x="5346680" y="2476480"/>
            <a:ext cx="902400" cy="0"/>
          </a:xfrm>
          <a:prstGeom prst="straightConnector1">
            <a:avLst/>
          </a:prstGeom>
          <a:noFill/>
          <a:ln w="9525" cap="flat" cmpd="sng">
            <a:solidFill>
              <a:srgbClr val="000000"/>
            </a:solidFill>
            <a:prstDash val="dot"/>
            <a:round/>
            <a:headEnd type="none" w="med" len="med"/>
            <a:tailEnd type="none" w="med" len="med"/>
          </a:ln>
        </p:spPr>
      </p:cxnSp>
      <p:cxnSp>
        <p:nvCxnSpPr>
          <p:cNvPr id="722" name="Google Shape;722;p58"/>
          <p:cNvCxnSpPr>
            <a:stCxn id="720" idx="3"/>
            <a:endCxn id="716" idx="6"/>
          </p:cNvCxnSpPr>
          <p:nvPr/>
        </p:nvCxnSpPr>
        <p:spPr>
          <a:xfrm rot="5400000">
            <a:off x="2979322" y="2955170"/>
            <a:ext cx="872100" cy="1071000"/>
          </a:xfrm>
          <a:prstGeom prst="bentConnector2">
            <a:avLst/>
          </a:prstGeom>
          <a:noFill/>
          <a:ln w="9525" cap="flat" cmpd="sng">
            <a:solidFill>
              <a:srgbClr val="000000"/>
            </a:solidFill>
            <a:prstDash val="dot"/>
            <a:round/>
            <a:headEnd type="none" w="med" len="med"/>
            <a:tailEnd type="none" w="med" len="med"/>
          </a:ln>
        </p:spPr>
      </p:cxnSp>
      <p:cxnSp>
        <p:nvCxnSpPr>
          <p:cNvPr id="723" name="Google Shape;723;p58"/>
          <p:cNvCxnSpPr>
            <a:stCxn id="720" idx="1"/>
            <a:endCxn id="717" idx="6"/>
          </p:cNvCxnSpPr>
          <p:nvPr/>
        </p:nvCxnSpPr>
        <p:spPr>
          <a:xfrm rot="5400000" flipH="1">
            <a:off x="2924422" y="871839"/>
            <a:ext cx="981900" cy="1071000"/>
          </a:xfrm>
          <a:prstGeom prst="bentConnector2">
            <a:avLst/>
          </a:prstGeom>
          <a:noFill/>
          <a:ln w="9525" cap="flat" cmpd="sng">
            <a:solidFill>
              <a:srgbClr val="000000"/>
            </a:solidFill>
            <a:prstDash val="dot"/>
            <a:round/>
            <a:headEnd type="none" w="med" len="med"/>
            <a:tailEnd type="none" w="med" len="med"/>
          </a:ln>
        </p:spPr>
      </p:cxnSp>
      <p:cxnSp>
        <p:nvCxnSpPr>
          <p:cNvPr id="724" name="Google Shape;724;p58"/>
          <p:cNvCxnSpPr>
            <a:stCxn id="720" idx="7"/>
            <a:endCxn id="715" idx="2"/>
          </p:cNvCxnSpPr>
          <p:nvPr/>
        </p:nvCxnSpPr>
        <p:spPr>
          <a:xfrm rot="-5400000">
            <a:off x="5192403" y="826689"/>
            <a:ext cx="986400" cy="1156800"/>
          </a:xfrm>
          <a:prstGeom prst="bentConnector2">
            <a:avLst/>
          </a:prstGeom>
          <a:noFill/>
          <a:ln w="9525" cap="flat" cmpd="sng">
            <a:solidFill>
              <a:srgbClr val="000000"/>
            </a:solidFill>
            <a:prstDash val="dot"/>
            <a:round/>
            <a:headEnd type="none" w="med" len="med"/>
            <a:tailEnd type="none" w="med" len="med"/>
          </a:ln>
        </p:spPr>
      </p:cxnSp>
      <p:cxnSp>
        <p:nvCxnSpPr>
          <p:cNvPr id="725" name="Google Shape;725;p58"/>
          <p:cNvCxnSpPr>
            <a:stCxn id="720" idx="5"/>
            <a:endCxn id="714" idx="2"/>
          </p:cNvCxnSpPr>
          <p:nvPr/>
        </p:nvCxnSpPr>
        <p:spPr>
          <a:xfrm rot="-5400000" flipH="1">
            <a:off x="5250453" y="2911370"/>
            <a:ext cx="870300" cy="1156800"/>
          </a:xfrm>
          <a:prstGeom prst="bentConnector2">
            <a:avLst/>
          </a:prstGeom>
          <a:noFill/>
          <a:ln w="9525" cap="flat" cmpd="sng">
            <a:solidFill>
              <a:srgbClr val="000000"/>
            </a:solidFill>
            <a:prstDash val="dot"/>
            <a:round/>
            <a:headEnd type="none" w="med" len="med"/>
            <a:tailEnd type="none" w="med" len="med"/>
          </a:ln>
        </p:spPr>
      </p:cxnSp>
      <p:sp>
        <p:nvSpPr>
          <p:cNvPr id="720" name="Google Shape;720;p58"/>
          <p:cNvSpPr/>
          <p:nvPr/>
        </p:nvSpPr>
        <p:spPr>
          <a:xfrm>
            <a:off x="3711388" y="1658804"/>
            <a:ext cx="1635300" cy="1635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58"/>
          <p:cNvSpPr txBox="1">
            <a:spLocks noGrp="1"/>
          </p:cNvSpPr>
          <p:nvPr>
            <p:ph type="subTitle" idx="1"/>
          </p:nvPr>
        </p:nvSpPr>
        <p:spPr>
          <a:xfrm>
            <a:off x="207775" y="630425"/>
            <a:ext cx="2074200" cy="5106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dk2"/>
              </a:buClr>
              <a:buSzPts val="1200"/>
              <a:buNone/>
              <a:defRPr sz="1200">
                <a:solidFill>
                  <a:schemeClr val="dk2"/>
                </a:solidFill>
              </a:defRPr>
            </a:lvl1pPr>
            <a:lvl2pPr lvl="1" algn="r" rtl="0">
              <a:spcBef>
                <a:spcPts val="0"/>
              </a:spcBef>
              <a:spcAft>
                <a:spcPts val="0"/>
              </a:spcAft>
              <a:buClr>
                <a:schemeClr val="dk2"/>
              </a:buClr>
              <a:buSzPts val="1200"/>
              <a:buNone/>
              <a:defRPr sz="1200">
                <a:solidFill>
                  <a:schemeClr val="dk2"/>
                </a:solidFill>
              </a:defRPr>
            </a:lvl2pPr>
            <a:lvl3pPr lvl="2" algn="r" rtl="0">
              <a:spcBef>
                <a:spcPts val="0"/>
              </a:spcBef>
              <a:spcAft>
                <a:spcPts val="0"/>
              </a:spcAft>
              <a:buClr>
                <a:schemeClr val="dk2"/>
              </a:buClr>
              <a:buSzPts val="1200"/>
              <a:buNone/>
              <a:defRPr sz="1200">
                <a:solidFill>
                  <a:schemeClr val="dk2"/>
                </a:solidFill>
              </a:defRPr>
            </a:lvl3pPr>
            <a:lvl4pPr lvl="3" algn="r" rtl="0">
              <a:spcBef>
                <a:spcPts val="0"/>
              </a:spcBef>
              <a:spcAft>
                <a:spcPts val="0"/>
              </a:spcAft>
              <a:buClr>
                <a:schemeClr val="dk2"/>
              </a:buClr>
              <a:buSzPts val="1200"/>
              <a:buNone/>
              <a:defRPr sz="1200">
                <a:solidFill>
                  <a:schemeClr val="dk2"/>
                </a:solidFill>
              </a:defRPr>
            </a:lvl4pPr>
            <a:lvl5pPr lvl="4" algn="r" rtl="0">
              <a:spcBef>
                <a:spcPts val="0"/>
              </a:spcBef>
              <a:spcAft>
                <a:spcPts val="0"/>
              </a:spcAft>
              <a:buClr>
                <a:schemeClr val="dk2"/>
              </a:buClr>
              <a:buSzPts val="1200"/>
              <a:buNone/>
              <a:defRPr sz="1200">
                <a:solidFill>
                  <a:schemeClr val="dk2"/>
                </a:solidFill>
              </a:defRPr>
            </a:lvl5pPr>
            <a:lvl6pPr lvl="5" algn="r" rtl="0">
              <a:spcBef>
                <a:spcPts val="0"/>
              </a:spcBef>
              <a:spcAft>
                <a:spcPts val="0"/>
              </a:spcAft>
              <a:buClr>
                <a:schemeClr val="dk2"/>
              </a:buClr>
              <a:buSzPts val="1200"/>
              <a:buNone/>
              <a:defRPr sz="1200">
                <a:solidFill>
                  <a:schemeClr val="dk2"/>
                </a:solidFill>
              </a:defRPr>
            </a:lvl6pPr>
            <a:lvl7pPr lvl="6" algn="r" rtl="0">
              <a:spcBef>
                <a:spcPts val="0"/>
              </a:spcBef>
              <a:spcAft>
                <a:spcPts val="0"/>
              </a:spcAft>
              <a:buClr>
                <a:schemeClr val="dk2"/>
              </a:buClr>
              <a:buSzPts val="1200"/>
              <a:buNone/>
              <a:defRPr sz="1200">
                <a:solidFill>
                  <a:schemeClr val="dk2"/>
                </a:solidFill>
              </a:defRPr>
            </a:lvl7pPr>
            <a:lvl8pPr lvl="7" algn="r" rtl="0">
              <a:spcBef>
                <a:spcPts val="0"/>
              </a:spcBef>
              <a:spcAft>
                <a:spcPts val="0"/>
              </a:spcAft>
              <a:buClr>
                <a:schemeClr val="dk2"/>
              </a:buClr>
              <a:buSzPts val="1200"/>
              <a:buNone/>
              <a:defRPr sz="1200">
                <a:solidFill>
                  <a:schemeClr val="dk2"/>
                </a:solidFill>
              </a:defRPr>
            </a:lvl8pPr>
            <a:lvl9pPr lvl="8" algn="r" rtl="0">
              <a:spcBef>
                <a:spcPts val="0"/>
              </a:spcBef>
              <a:spcAft>
                <a:spcPts val="0"/>
              </a:spcAft>
              <a:buClr>
                <a:schemeClr val="dk2"/>
              </a:buClr>
              <a:buSzPts val="1200"/>
              <a:buNone/>
              <a:defRPr sz="1200">
                <a:solidFill>
                  <a:schemeClr val="dk2"/>
                </a:solidFill>
              </a:defRPr>
            </a:lvl9pPr>
          </a:lstStyle>
          <a:p>
            <a:endParaRPr/>
          </a:p>
        </p:txBody>
      </p:sp>
      <p:sp>
        <p:nvSpPr>
          <p:cNvPr id="727" name="Google Shape;727;p58"/>
          <p:cNvSpPr txBox="1">
            <a:spLocks noGrp="1"/>
          </p:cNvSpPr>
          <p:nvPr>
            <p:ph type="subTitle" idx="2"/>
          </p:nvPr>
        </p:nvSpPr>
        <p:spPr>
          <a:xfrm>
            <a:off x="207775" y="2230625"/>
            <a:ext cx="2074200" cy="5106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dk2"/>
              </a:buClr>
              <a:buSzPts val="1200"/>
              <a:buNone/>
              <a:defRPr sz="1200">
                <a:solidFill>
                  <a:schemeClr val="dk2"/>
                </a:solidFill>
              </a:defRPr>
            </a:lvl1pPr>
            <a:lvl2pPr lvl="1" algn="r" rtl="0">
              <a:spcBef>
                <a:spcPts val="0"/>
              </a:spcBef>
              <a:spcAft>
                <a:spcPts val="0"/>
              </a:spcAft>
              <a:buClr>
                <a:schemeClr val="dk2"/>
              </a:buClr>
              <a:buSzPts val="1200"/>
              <a:buNone/>
              <a:defRPr sz="1200">
                <a:solidFill>
                  <a:schemeClr val="dk2"/>
                </a:solidFill>
              </a:defRPr>
            </a:lvl2pPr>
            <a:lvl3pPr lvl="2" algn="r" rtl="0">
              <a:spcBef>
                <a:spcPts val="0"/>
              </a:spcBef>
              <a:spcAft>
                <a:spcPts val="0"/>
              </a:spcAft>
              <a:buClr>
                <a:schemeClr val="dk2"/>
              </a:buClr>
              <a:buSzPts val="1200"/>
              <a:buNone/>
              <a:defRPr sz="1200">
                <a:solidFill>
                  <a:schemeClr val="dk2"/>
                </a:solidFill>
              </a:defRPr>
            </a:lvl3pPr>
            <a:lvl4pPr lvl="3" algn="r" rtl="0">
              <a:spcBef>
                <a:spcPts val="0"/>
              </a:spcBef>
              <a:spcAft>
                <a:spcPts val="0"/>
              </a:spcAft>
              <a:buClr>
                <a:schemeClr val="dk2"/>
              </a:buClr>
              <a:buSzPts val="1200"/>
              <a:buNone/>
              <a:defRPr sz="1200">
                <a:solidFill>
                  <a:schemeClr val="dk2"/>
                </a:solidFill>
              </a:defRPr>
            </a:lvl4pPr>
            <a:lvl5pPr lvl="4" algn="r" rtl="0">
              <a:spcBef>
                <a:spcPts val="0"/>
              </a:spcBef>
              <a:spcAft>
                <a:spcPts val="0"/>
              </a:spcAft>
              <a:buClr>
                <a:schemeClr val="dk2"/>
              </a:buClr>
              <a:buSzPts val="1200"/>
              <a:buNone/>
              <a:defRPr sz="1200">
                <a:solidFill>
                  <a:schemeClr val="dk2"/>
                </a:solidFill>
              </a:defRPr>
            </a:lvl5pPr>
            <a:lvl6pPr lvl="5" algn="r" rtl="0">
              <a:spcBef>
                <a:spcPts val="0"/>
              </a:spcBef>
              <a:spcAft>
                <a:spcPts val="0"/>
              </a:spcAft>
              <a:buClr>
                <a:schemeClr val="dk2"/>
              </a:buClr>
              <a:buSzPts val="1200"/>
              <a:buNone/>
              <a:defRPr sz="1200">
                <a:solidFill>
                  <a:schemeClr val="dk2"/>
                </a:solidFill>
              </a:defRPr>
            </a:lvl6pPr>
            <a:lvl7pPr lvl="6" algn="r" rtl="0">
              <a:spcBef>
                <a:spcPts val="0"/>
              </a:spcBef>
              <a:spcAft>
                <a:spcPts val="0"/>
              </a:spcAft>
              <a:buClr>
                <a:schemeClr val="dk2"/>
              </a:buClr>
              <a:buSzPts val="1200"/>
              <a:buNone/>
              <a:defRPr sz="1200">
                <a:solidFill>
                  <a:schemeClr val="dk2"/>
                </a:solidFill>
              </a:defRPr>
            </a:lvl7pPr>
            <a:lvl8pPr lvl="7" algn="r" rtl="0">
              <a:spcBef>
                <a:spcPts val="0"/>
              </a:spcBef>
              <a:spcAft>
                <a:spcPts val="0"/>
              </a:spcAft>
              <a:buClr>
                <a:schemeClr val="dk2"/>
              </a:buClr>
              <a:buSzPts val="1200"/>
              <a:buNone/>
              <a:defRPr sz="1200">
                <a:solidFill>
                  <a:schemeClr val="dk2"/>
                </a:solidFill>
              </a:defRPr>
            </a:lvl8pPr>
            <a:lvl9pPr lvl="8" algn="r" rtl="0">
              <a:spcBef>
                <a:spcPts val="0"/>
              </a:spcBef>
              <a:spcAft>
                <a:spcPts val="0"/>
              </a:spcAft>
              <a:buClr>
                <a:schemeClr val="dk2"/>
              </a:buClr>
              <a:buSzPts val="1200"/>
              <a:buNone/>
              <a:defRPr sz="1200">
                <a:solidFill>
                  <a:schemeClr val="dk2"/>
                </a:solidFill>
              </a:defRPr>
            </a:lvl9pPr>
          </a:lstStyle>
          <a:p>
            <a:endParaRPr/>
          </a:p>
        </p:txBody>
      </p:sp>
      <p:sp>
        <p:nvSpPr>
          <p:cNvPr id="728" name="Google Shape;728;p58"/>
          <p:cNvSpPr txBox="1">
            <a:spLocks noGrp="1"/>
          </p:cNvSpPr>
          <p:nvPr>
            <p:ph type="subTitle" idx="3"/>
          </p:nvPr>
        </p:nvSpPr>
        <p:spPr>
          <a:xfrm>
            <a:off x="207775" y="3678425"/>
            <a:ext cx="2074200" cy="5106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dk2"/>
              </a:buClr>
              <a:buSzPts val="1200"/>
              <a:buNone/>
              <a:defRPr sz="1200">
                <a:solidFill>
                  <a:schemeClr val="dk2"/>
                </a:solidFill>
              </a:defRPr>
            </a:lvl1pPr>
            <a:lvl2pPr lvl="1" algn="r" rtl="0">
              <a:spcBef>
                <a:spcPts val="0"/>
              </a:spcBef>
              <a:spcAft>
                <a:spcPts val="0"/>
              </a:spcAft>
              <a:buClr>
                <a:schemeClr val="dk2"/>
              </a:buClr>
              <a:buSzPts val="1200"/>
              <a:buNone/>
              <a:defRPr sz="1200">
                <a:solidFill>
                  <a:schemeClr val="dk2"/>
                </a:solidFill>
              </a:defRPr>
            </a:lvl2pPr>
            <a:lvl3pPr lvl="2" algn="r" rtl="0">
              <a:spcBef>
                <a:spcPts val="0"/>
              </a:spcBef>
              <a:spcAft>
                <a:spcPts val="0"/>
              </a:spcAft>
              <a:buClr>
                <a:schemeClr val="dk2"/>
              </a:buClr>
              <a:buSzPts val="1200"/>
              <a:buNone/>
              <a:defRPr sz="1200">
                <a:solidFill>
                  <a:schemeClr val="dk2"/>
                </a:solidFill>
              </a:defRPr>
            </a:lvl3pPr>
            <a:lvl4pPr lvl="3" algn="r" rtl="0">
              <a:spcBef>
                <a:spcPts val="0"/>
              </a:spcBef>
              <a:spcAft>
                <a:spcPts val="0"/>
              </a:spcAft>
              <a:buClr>
                <a:schemeClr val="dk2"/>
              </a:buClr>
              <a:buSzPts val="1200"/>
              <a:buNone/>
              <a:defRPr sz="1200">
                <a:solidFill>
                  <a:schemeClr val="dk2"/>
                </a:solidFill>
              </a:defRPr>
            </a:lvl4pPr>
            <a:lvl5pPr lvl="4" algn="r" rtl="0">
              <a:spcBef>
                <a:spcPts val="0"/>
              </a:spcBef>
              <a:spcAft>
                <a:spcPts val="0"/>
              </a:spcAft>
              <a:buClr>
                <a:schemeClr val="dk2"/>
              </a:buClr>
              <a:buSzPts val="1200"/>
              <a:buNone/>
              <a:defRPr sz="1200">
                <a:solidFill>
                  <a:schemeClr val="dk2"/>
                </a:solidFill>
              </a:defRPr>
            </a:lvl5pPr>
            <a:lvl6pPr lvl="5" algn="r" rtl="0">
              <a:spcBef>
                <a:spcPts val="0"/>
              </a:spcBef>
              <a:spcAft>
                <a:spcPts val="0"/>
              </a:spcAft>
              <a:buClr>
                <a:schemeClr val="dk2"/>
              </a:buClr>
              <a:buSzPts val="1200"/>
              <a:buNone/>
              <a:defRPr sz="1200">
                <a:solidFill>
                  <a:schemeClr val="dk2"/>
                </a:solidFill>
              </a:defRPr>
            </a:lvl6pPr>
            <a:lvl7pPr lvl="6" algn="r" rtl="0">
              <a:spcBef>
                <a:spcPts val="0"/>
              </a:spcBef>
              <a:spcAft>
                <a:spcPts val="0"/>
              </a:spcAft>
              <a:buClr>
                <a:schemeClr val="dk2"/>
              </a:buClr>
              <a:buSzPts val="1200"/>
              <a:buNone/>
              <a:defRPr sz="1200">
                <a:solidFill>
                  <a:schemeClr val="dk2"/>
                </a:solidFill>
              </a:defRPr>
            </a:lvl7pPr>
            <a:lvl8pPr lvl="7" algn="r" rtl="0">
              <a:spcBef>
                <a:spcPts val="0"/>
              </a:spcBef>
              <a:spcAft>
                <a:spcPts val="0"/>
              </a:spcAft>
              <a:buClr>
                <a:schemeClr val="dk2"/>
              </a:buClr>
              <a:buSzPts val="1200"/>
              <a:buNone/>
              <a:defRPr sz="1200">
                <a:solidFill>
                  <a:schemeClr val="dk2"/>
                </a:solidFill>
              </a:defRPr>
            </a:lvl8pPr>
            <a:lvl9pPr lvl="8" algn="r" rtl="0">
              <a:spcBef>
                <a:spcPts val="0"/>
              </a:spcBef>
              <a:spcAft>
                <a:spcPts val="0"/>
              </a:spcAft>
              <a:buClr>
                <a:schemeClr val="dk2"/>
              </a:buClr>
              <a:buSzPts val="1200"/>
              <a:buNone/>
              <a:defRPr sz="1200">
                <a:solidFill>
                  <a:schemeClr val="dk2"/>
                </a:solidFill>
              </a:defRPr>
            </a:lvl9pPr>
          </a:lstStyle>
          <a:p>
            <a:endParaRPr/>
          </a:p>
        </p:txBody>
      </p:sp>
      <p:sp>
        <p:nvSpPr>
          <p:cNvPr id="729" name="Google Shape;729;p58"/>
          <p:cNvSpPr txBox="1">
            <a:spLocks noGrp="1"/>
          </p:cNvSpPr>
          <p:nvPr>
            <p:ph type="subTitle" idx="4"/>
          </p:nvPr>
        </p:nvSpPr>
        <p:spPr>
          <a:xfrm>
            <a:off x="6913375" y="630425"/>
            <a:ext cx="20742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730" name="Google Shape;730;p58"/>
          <p:cNvSpPr txBox="1">
            <a:spLocks noGrp="1"/>
          </p:cNvSpPr>
          <p:nvPr>
            <p:ph type="subTitle" idx="5"/>
          </p:nvPr>
        </p:nvSpPr>
        <p:spPr>
          <a:xfrm>
            <a:off x="6913375" y="2230625"/>
            <a:ext cx="20742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731" name="Google Shape;731;p58"/>
          <p:cNvSpPr txBox="1">
            <a:spLocks noGrp="1"/>
          </p:cNvSpPr>
          <p:nvPr>
            <p:ph type="subTitle" idx="6"/>
          </p:nvPr>
        </p:nvSpPr>
        <p:spPr>
          <a:xfrm>
            <a:off x="6913375" y="3678425"/>
            <a:ext cx="20742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732" name="Google Shape;732;p58"/>
          <p:cNvSpPr txBox="1">
            <a:spLocks noGrp="1"/>
          </p:cNvSpPr>
          <p:nvPr>
            <p:ph type="subTitle" idx="7"/>
          </p:nvPr>
        </p:nvSpPr>
        <p:spPr>
          <a:xfrm>
            <a:off x="3789175" y="1996575"/>
            <a:ext cx="1447200" cy="9819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400"/>
              <a:buNone/>
              <a:defRPr sz="1400" b="1">
                <a:solidFill>
                  <a:schemeClr val="lt2"/>
                </a:solidFill>
              </a:defRPr>
            </a:lvl1pPr>
            <a:lvl2pPr lvl="1" algn="ctr" rtl="0">
              <a:spcBef>
                <a:spcPts val="0"/>
              </a:spcBef>
              <a:spcAft>
                <a:spcPts val="0"/>
              </a:spcAft>
              <a:buClr>
                <a:schemeClr val="lt2"/>
              </a:buClr>
              <a:buSzPts val="1400"/>
              <a:buNone/>
              <a:defRPr b="1">
                <a:solidFill>
                  <a:schemeClr val="lt2"/>
                </a:solidFill>
              </a:defRPr>
            </a:lvl2pPr>
            <a:lvl3pPr lvl="2" algn="ctr" rtl="0">
              <a:spcBef>
                <a:spcPts val="0"/>
              </a:spcBef>
              <a:spcAft>
                <a:spcPts val="0"/>
              </a:spcAft>
              <a:buClr>
                <a:schemeClr val="lt2"/>
              </a:buClr>
              <a:buSzPts val="1400"/>
              <a:buNone/>
              <a:defRPr b="1">
                <a:solidFill>
                  <a:schemeClr val="lt2"/>
                </a:solidFill>
              </a:defRPr>
            </a:lvl3pPr>
            <a:lvl4pPr lvl="3" algn="ctr" rtl="0">
              <a:spcBef>
                <a:spcPts val="0"/>
              </a:spcBef>
              <a:spcAft>
                <a:spcPts val="0"/>
              </a:spcAft>
              <a:buClr>
                <a:schemeClr val="lt2"/>
              </a:buClr>
              <a:buSzPts val="1400"/>
              <a:buNone/>
              <a:defRPr b="1">
                <a:solidFill>
                  <a:schemeClr val="lt2"/>
                </a:solidFill>
              </a:defRPr>
            </a:lvl4pPr>
            <a:lvl5pPr lvl="4" algn="ctr" rtl="0">
              <a:spcBef>
                <a:spcPts val="0"/>
              </a:spcBef>
              <a:spcAft>
                <a:spcPts val="0"/>
              </a:spcAft>
              <a:buClr>
                <a:schemeClr val="lt2"/>
              </a:buClr>
              <a:buSzPts val="1400"/>
              <a:buNone/>
              <a:defRPr b="1">
                <a:solidFill>
                  <a:schemeClr val="lt2"/>
                </a:solidFill>
              </a:defRPr>
            </a:lvl5pPr>
            <a:lvl6pPr lvl="5" algn="ctr" rtl="0">
              <a:spcBef>
                <a:spcPts val="0"/>
              </a:spcBef>
              <a:spcAft>
                <a:spcPts val="0"/>
              </a:spcAft>
              <a:buClr>
                <a:schemeClr val="lt2"/>
              </a:buClr>
              <a:buSzPts val="1400"/>
              <a:buNone/>
              <a:defRPr b="1">
                <a:solidFill>
                  <a:schemeClr val="lt2"/>
                </a:solidFill>
              </a:defRPr>
            </a:lvl6pPr>
            <a:lvl7pPr lvl="6" algn="ctr" rtl="0">
              <a:spcBef>
                <a:spcPts val="0"/>
              </a:spcBef>
              <a:spcAft>
                <a:spcPts val="0"/>
              </a:spcAft>
              <a:buClr>
                <a:schemeClr val="lt2"/>
              </a:buClr>
              <a:buSzPts val="1400"/>
              <a:buNone/>
              <a:defRPr b="1">
                <a:solidFill>
                  <a:schemeClr val="lt2"/>
                </a:solidFill>
              </a:defRPr>
            </a:lvl7pPr>
            <a:lvl8pPr lvl="7" algn="ctr" rtl="0">
              <a:spcBef>
                <a:spcPts val="0"/>
              </a:spcBef>
              <a:spcAft>
                <a:spcPts val="0"/>
              </a:spcAft>
              <a:buClr>
                <a:schemeClr val="lt2"/>
              </a:buClr>
              <a:buSzPts val="1400"/>
              <a:buNone/>
              <a:defRPr b="1">
                <a:solidFill>
                  <a:schemeClr val="lt2"/>
                </a:solidFill>
              </a:defRPr>
            </a:lvl8pPr>
            <a:lvl9pPr lvl="8" algn="ctr" rtl="0">
              <a:spcBef>
                <a:spcPts val="0"/>
              </a:spcBef>
              <a:spcAft>
                <a:spcPts val="0"/>
              </a:spcAft>
              <a:buClr>
                <a:schemeClr val="lt2"/>
              </a:buClr>
              <a:buSzPts val="1400"/>
              <a:buNone/>
              <a:defRPr b="1">
                <a:solidFill>
                  <a:schemeClr val="lt2"/>
                </a:solidFill>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Diseño personalizado 30 1">
  <p:cSld name="CUSTOM_29_1">
    <p:spTree>
      <p:nvGrpSpPr>
        <p:cNvPr id="1" name="Shape 733"/>
        <p:cNvGrpSpPr/>
        <p:nvPr/>
      </p:nvGrpSpPr>
      <p:grpSpPr>
        <a:xfrm>
          <a:off x="0" y="0"/>
          <a:ext cx="0" cy="0"/>
          <a:chOff x="0" y="0"/>
          <a:chExt cx="0" cy="0"/>
        </a:xfrm>
      </p:grpSpPr>
      <p:sp>
        <p:nvSpPr>
          <p:cNvPr id="734" name="Google Shape;734;p59"/>
          <p:cNvSpPr/>
          <p:nvPr/>
        </p:nvSpPr>
        <p:spPr>
          <a:xfrm>
            <a:off x="6264005" y="3322917"/>
            <a:ext cx="594300" cy="594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59"/>
          <p:cNvSpPr/>
          <p:nvPr/>
        </p:nvSpPr>
        <p:spPr>
          <a:xfrm>
            <a:off x="6264005" y="919492"/>
            <a:ext cx="594300" cy="594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59"/>
          <p:cNvSpPr/>
          <p:nvPr/>
        </p:nvSpPr>
        <p:spPr>
          <a:xfrm>
            <a:off x="2285680" y="3347030"/>
            <a:ext cx="594300" cy="594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59"/>
          <p:cNvSpPr/>
          <p:nvPr/>
        </p:nvSpPr>
        <p:spPr>
          <a:xfrm>
            <a:off x="2285680" y="924167"/>
            <a:ext cx="594300" cy="59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38" name="Google Shape;738;p59"/>
          <p:cNvCxnSpPr>
            <a:stCxn id="739" idx="3"/>
            <a:endCxn id="736" idx="6"/>
          </p:cNvCxnSpPr>
          <p:nvPr/>
        </p:nvCxnSpPr>
        <p:spPr>
          <a:xfrm rot="5400000">
            <a:off x="3120622" y="2813870"/>
            <a:ext cx="589500" cy="1071000"/>
          </a:xfrm>
          <a:prstGeom prst="bentConnector2">
            <a:avLst/>
          </a:prstGeom>
          <a:noFill/>
          <a:ln w="9525" cap="flat" cmpd="sng">
            <a:solidFill>
              <a:srgbClr val="000000"/>
            </a:solidFill>
            <a:prstDash val="dot"/>
            <a:round/>
            <a:headEnd type="none" w="med" len="med"/>
            <a:tailEnd type="none" w="med" len="med"/>
          </a:ln>
        </p:spPr>
      </p:cxnSp>
      <p:cxnSp>
        <p:nvCxnSpPr>
          <p:cNvPr id="740" name="Google Shape;740;p59"/>
          <p:cNvCxnSpPr>
            <a:stCxn id="739" idx="1"/>
            <a:endCxn id="737" idx="6"/>
          </p:cNvCxnSpPr>
          <p:nvPr/>
        </p:nvCxnSpPr>
        <p:spPr>
          <a:xfrm rot="5400000" flipH="1">
            <a:off x="3076822" y="1024239"/>
            <a:ext cx="677100" cy="1071000"/>
          </a:xfrm>
          <a:prstGeom prst="bentConnector2">
            <a:avLst/>
          </a:prstGeom>
          <a:noFill/>
          <a:ln w="9525" cap="flat" cmpd="sng">
            <a:solidFill>
              <a:srgbClr val="000000"/>
            </a:solidFill>
            <a:prstDash val="dot"/>
            <a:round/>
            <a:headEnd type="none" w="med" len="med"/>
            <a:tailEnd type="none" w="med" len="med"/>
          </a:ln>
        </p:spPr>
      </p:cxnSp>
      <p:cxnSp>
        <p:nvCxnSpPr>
          <p:cNvPr id="741" name="Google Shape;741;p59"/>
          <p:cNvCxnSpPr>
            <a:stCxn id="739" idx="7"/>
            <a:endCxn id="735" idx="2"/>
          </p:cNvCxnSpPr>
          <p:nvPr/>
        </p:nvCxnSpPr>
        <p:spPr>
          <a:xfrm rot="-5400000">
            <a:off x="5344803" y="979089"/>
            <a:ext cx="681600" cy="1156800"/>
          </a:xfrm>
          <a:prstGeom prst="bentConnector2">
            <a:avLst/>
          </a:prstGeom>
          <a:noFill/>
          <a:ln w="9525" cap="flat" cmpd="sng">
            <a:solidFill>
              <a:srgbClr val="000000"/>
            </a:solidFill>
            <a:prstDash val="dot"/>
            <a:round/>
            <a:headEnd type="none" w="med" len="med"/>
            <a:tailEnd type="none" w="med" len="med"/>
          </a:ln>
        </p:spPr>
      </p:cxnSp>
      <p:cxnSp>
        <p:nvCxnSpPr>
          <p:cNvPr id="742" name="Google Shape;742;p59"/>
          <p:cNvCxnSpPr/>
          <p:nvPr/>
        </p:nvCxnSpPr>
        <p:spPr>
          <a:xfrm>
            <a:off x="5107205" y="3076692"/>
            <a:ext cx="1156800" cy="565500"/>
          </a:xfrm>
          <a:prstGeom prst="bentConnector3">
            <a:avLst>
              <a:gd name="adj1" fmla="val -608"/>
            </a:avLst>
          </a:prstGeom>
          <a:noFill/>
          <a:ln w="9525" cap="flat" cmpd="sng">
            <a:solidFill>
              <a:srgbClr val="000000"/>
            </a:solidFill>
            <a:prstDash val="dot"/>
            <a:round/>
            <a:headEnd type="none" w="med" len="med"/>
            <a:tailEnd type="none" w="med" len="med"/>
          </a:ln>
        </p:spPr>
      </p:cxnSp>
      <p:sp>
        <p:nvSpPr>
          <p:cNvPr id="739" name="Google Shape;739;p59"/>
          <p:cNvSpPr/>
          <p:nvPr/>
        </p:nvSpPr>
        <p:spPr>
          <a:xfrm>
            <a:off x="3711388" y="1658804"/>
            <a:ext cx="1635300" cy="1635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9"/>
          <p:cNvSpPr txBox="1">
            <a:spLocks noGrp="1"/>
          </p:cNvSpPr>
          <p:nvPr>
            <p:ph type="subTitle" idx="1"/>
          </p:nvPr>
        </p:nvSpPr>
        <p:spPr>
          <a:xfrm>
            <a:off x="207775" y="935225"/>
            <a:ext cx="2074200" cy="5106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dk2"/>
              </a:buClr>
              <a:buSzPts val="1200"/>
              <a:buNone/>
              <a:defRPr sz="1200">
                <a:solidFill>
                  <a:schemeClr val="dk2"/>
                </a:solidFill>
              </a:defRPr>
            </a:lvl1pPr>
            <a:lvl2pPr lvl="1" algn="r" rtl="0">
              <a:spcBef>
                <a:spcPts val="0"/>
              </a:spcBef>
              <a:spcAft>
                <a:spcPts val="0"/>
              </a:spcAft>
              <a:buClr>
                <a:schemeClr val="dk2"/>
              </a:buClr>
              <a:buSzPts val="1200"/>
              <a:buNone/>
              <a:defRPr sz="1200">
                <a:solidFill>
                  <a:schemeClr val="dk2"/>
                </a:solidFill>
              </a:defRPr>
            </a:lvl2pPr>
            <a:lvl3pPr lvl="2" algn="r" rtl="0">
              <a:spcBef>
                <a:spcPts val="0"/>
              </a:spcBef>
              <a:spcAft>
                <a:spcPts val="0"/>
              </a:spcAft>
              <a:buClr>
                <a:schemeClr val="dk2"/>
              </a:buClr>
              <a:buSzPts val="1200"/>
              <a:buNone/>
              <a:defRPr sz="1200">
                <a:solidFill>
                  <a:schemeClr val="dk2"/>
                </a:solidFill>
              </a:defRPr>
            </a:lvl3pPr>
            <a:lvl4pPr lvl="3" algn="r" rtl="0">
              <a:spcBef>
                <a:spcPts val="0"/>
              </a:spcBef>
              <a:spcAft>
                <a:spcPts val="0"/>
              </a:spcAft>
              <a:buClr>
                <a:schemeClr val="dk2"/>
              </a:buClr>
              <a:buSzPts val="1200"/>
              <a:buNone/>
              <a:defRPr sz="1200">
                <a:solidFill>
                  <a:schemeClr val="dk2"/>
                </a:solidFill>
              </a:defRPr>
            </a:lvl4pPr>
            <a:lvl5pPr lvl="4" algn="r" rtl="0">
              <a:spcBef>
                <a:spcPts val="0"/>
              </a:spcBef>
              <a:spcAft>
                <a:spcPts val="0"/>
              </a:spcAft>
              <a:buClr>
                <a:schemeClr val="dk2"/>
              </a:buClr>
              <a:buSzPts val="1200"/>
              <a:buNone/>
              <a:defRPr sz="1200">
                <a:solidFill>
                  <a:schemeClr val="dk2"/>
                </a:solidFill>
              </a:defRPr>
            </a:lvl5pPr>
            <a:lvl6pPr lvl="5" algn="r" rtl="0">
              <a:spcBef>
                <a:spcPts val="0"/>
              </a:spcBef>
              <a:spcAft>
                <a:spcPts val="0"/>
              </a:spcAft>
              <a:buClr>
                <a:schemeClr val="dk2"/>
              </a:buClr>
              <a:buSzPts val="1200"/>
              <a:buNone/>
              <a:defRPr sz="1200">
                <a:solidFill>
                  <a:schemeClr val="dk2"/>
                </a:solidFill>
              </a:defRPr>
            </a:lvl6pPr>
            <a:lvl7pPr lvl="6" algn="r" rtl="0">
              <a:spcBef>
                <a:spcPts val="0"/>
              </a:spcBef>
              <a:spcAft>
                <a:spcPts val="0"/>
              </a:spcAft>
              <a:buClr>
                <a:schemeClr val="dk2"/>
              </a:buClr>
              <a:buSzPts val="1200"/>
              <a:buNone/>
              <a:defRPr sz="1200">
                <a:solidFill>
                  <a:schemeClr val="dk2"/>
                </a:solidFill>
              </a:defRPr>
            </a:lvl7pPr>
            <a:lvl8pPr lvl="7" algn="r" rtl="0">
              <a:spcBef>
                <a:spcPts val="0"/>
              </a:spcBef>
              <a:spcAft>
                <a:spcPts val="0"/>
              </a:spcAft>
              <a:buClr>
                <a:schemeClr val="dk2"/>
              </a:buClr>
              <a:buSzPts val="1200"/>
              <a:buNone/>
              <a:defRPr sz="1200">
                <a:solidFill>
                  <a:schemeClr val="dk2"/>
                </a:solidFill>
              </a:defRPr>
            </a:lvl8pPr>
            <a:lvl9pPr lvl="8" algn="r" rtl="0">
              <a:spcBef>
                <a:spcPts val="0"/>
              </a:spcBef>
              <a:spcAft>
                <a:spcPts val="0"/>
              </a:spcAft>
              <a:buClr>
                <a:schemeClr val="dk2"/>
              </a:buClr>
              <a:buSzPts val="1200"/>
              <a:buNone/>
              <a:defRPr sz="1200">
                <a:solidFill>
                  <a:schemeClr val="dk2"/>
                </a:solidFill>
              </a:defRPr>
            </a:lvl9pPr>
          </a:lstStyle>
          <a:p>
            <a:endParaRPr/>
          </a:p>
        </p:txBody>
      </p:sp>
      <p:sp>
        <p:nvSpPr>
          <p:cNvPr id="744" name="Google Shape;744;p59"/>
          <p:cNvSpPr txBox="1">
            <a:spLocks noGrp="1"/>
          </p:cNvSpPr>
          <p:nvPr>
            <p:ph type="subTitle" idx="2"/>
          </p:nvPr>
        </p:nvSpPr>
        <p:spPr>
          <a:xfrm>
            <a:off x="207775" y="3395750"/>
            <a:ext cx="2074200" cy="5106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dk2"/>
              </a:buClr>
              <a:buSzPts val="1200"/>
              <a:buNone/>
              <a:defRPr sz="1200">
                <a:solidFill>
                  <a:schemeClr val="dk2"/>
                </a:solidFill>
              </a:defRPr>
            </a:lvl1pPr>
            <a:lvl2pPr lvl="1" algn="r" rtl="0">
              <a:spcBef>
                <a:spcPts val="0"/>
              </a:spcBef>
              <a:spcAft>
                <a:spcPts val="0"/>
              </a:spcAft>
              <a:buClr>
                <a:schemeClr val="dk2"/>
              </a:buClr>
              <a:buSzPts val="1200"/>
              <a:buNone/>
              <a:defRPr sz="1200">
                <a:solidFill>
                  <a:schemeClr val="dk2"/>
                </a:solidFill>
              </a:defRPr>
            </a:lvl2pPr>
            <a:lvl3pPr lvl="2" algn="r" rtl="0">
              <a:spcBef>
                <a:spcPts val="0"/>
              </a:spcBef>
              <a:spcAft>
                <a:spcPts val="0"/>
              </a:spcAft>
              <a:buClr>
                <a:schemeClr val="dk2"/>
              </a:buClr>
              <a:buSzPts val="1200"/>
              <a:buNone/>
              <a:defRPr sz="1200">
                <a:solidFill>
                  <a:schemeClr val="dk2"/>
                </a:solidFill>
              </a:defRPr>
            </a:lvl3pPr>
            <a:lvl4pPr lvl="3" algn="r" rtl="0">
              <a:spcBef>
                <a:spcPts val="0"/>
              </a:spcBef>
              <a:spcAft>
                <a:spcPts val="0"/>
              </a:spcAft>
              <a:buClr>
                <a:schemeClr val="dk2"/>
              </a:buClr>
              <a:buSzPts val="1200"/>
              <a:buNone/>
              <a:defRPr sz="1200">
                <a:solidFill>
                  <a:schemeClr val="dk2"/>
                </a:solidFill>
              </a:defRPr>
            </a:lvl4pPr>
            <a:lvl5pPr lvl="4" algn="r" rtl="0">
              <a:spcBef>
                <a:spcPts val="0"/>
              </a:spcBef>
              <a:spcAft>
                <a:spcPts val="0"/>
              </a:spcAft>
              <a:buClr>
                <a:schemeClr val="dk2"/>
              </a:buClr>
              <a:buSzPts val="1200"/>
              <a:buNone/>
              <a:defRPr sz="1200">
                <a:solidFill>
                  <a:schemeClr val="dk2"/>
                </a:solidFill>
              </a:defRPr>
            </a:lvl5pPr>
            <a:lvl6pPr lvl="5" algn="r" rtl="0">
              <a:spcBef>
                <a:spcPts val="0"/>
              </a:spcBef>
              <a:spcAft>
                <a:spcPts val="0"/>
              </a:spcAft>
              <a:buClr>
                <a:schemeClr val="dk2"/>
              </a:buClr>
              <a:buSzPts val="1200"/>
              <a:buNone/>
              <a:defRPr sz="1200">
                <a:solidFill>
                  <a:schemeClr val="dk2"/>
                </a:solidFill>
              </a:defRPr>
            </a:lvl6pPr>
            <a:lvl7pPr lvl="6" algn="r" rtl="0">
              <a:spcBef>
                <a:spcPts val="0"/>
              </a:spcBef>
              <a:spcAft>
                <a:spcPts val="0"/>
              </a:spcAft>
              <a:buClr>
                <a:schemeClr val="dk2"/>
              </a:buClr>
              <a:buSzPts val="1200"/>
              <a:buNone/>
              <a:defRPr sz="1200">
                <a:solidFill>
                  <a:schemeClr val="dk2"/>
                </a:solidFill>
              </a:defRPr>
            </a:lvl7pPr>
            <a:lvl8pPr lvl="7" algn="r" rtl="0">
              <a:spcBef>
                <a:spcPts val="0"/>
              </a:spcBef>
              <a:spcAft>
                <a:spcPts val="0"/>
              </a:spcAft>
              <a:buClr>
                <a:schemeClr val="dk2"/>
              </a:buClr>
              <a:buSzPts val="1200"/>
              <a:buNone/>
              <a:defRPr sz="1200">
                <a:solidFill>
                  <a:schemeClr val="dk2"/>
                </a:solidFill>
              </a:defRPr>
            </a:lvl8pPr>
            <a:lvl9pPr lvl="8" algn="r" rtl="0">
              <a:spcBef>
                <a:spcPts val="0"/>
              </a:spcBef>
              <a:spcAft>
                <a:spcPts val="0"/>
              </a:spcAft>
              <a:buClr>
                <a:schemeClr val="dk2"/>
              </a:buClr>
              <a:buSzPts val="1200"/>
              <a:buNone/>
              <a:defRPr sz="1200">
                <a:solidFill>
                  <a:schemeClr val="dk2"/>
                </a:solidFill>
              </a:defRPr>
            </a:lvl9pPr>
          </a:lstStyle>
          <a:p>
            <a:endParaRPr/>
          </a:p>
        </p:txBody>
      </p:sp>
      <p:sp>
        <p:nvSpPr>
          <p:cNvPr id="745" name="Google Shape;745;p59"/>
          <p:cNvSpPr txBox="1">
            <a:spLocks noGrp="1"/>
          </p:cNvSpPr>
          <p:nvPr>
            <p:ph type="subTitle" idx="3"/>
          </p:nvPr>
        </p:nvSpPr>
        <p:spPr>
          <a:xfrm>
            <a:off x="6913375" y="935225"/>
            <a:ext cx="20742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746" name="Google Shape;746;p59"/>
          <p:cNvSpPr txBox="1">
            <a:spLocks noGrp="1"/>
          </p:cNvSpPr>
          <p:nvPr>
            <p:ph type="subTitle" idx="4"/>
          </p:nvPr>
        </p:nvSpPr>
        <p:spPr>
          <a:xfrm>
            <a:off x="6913375" y="3373625"/>
            <a:ext cx="20742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747" name="Google Shape;747;p59"/>
          <p:cNvSpPr txBox="1">
            <a:spLocks noGrp="1"/>
          </p:cNvSpPr>
          <p:nvPr>
            <p:ph type="subTitle" idx="5"/>
          </p:nvPr>
        </p:nvSpPr>
        <p:spPr>
          <a:xfrm>
            <a:off x="3789175" y="1996575"/>
            <a:ext cx="1447200" cy="9819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400"/>
              <a:buNone/>
              <a:defRPr sz="1400" b="1">
                <a:solidFill>
                  <a:schemeClr val="lt2"/>
                </a:solidFill>
              </a:defRPr>
            </a:lvl1pPr>
            <a:lvl2pPr lvl="1" algn="ctr" rtl="0">
              <a:spcBef>
                <a:spcPts val="0"/>
              </a:spcBef>
              <a:spcAft>
                <a:spcPts val="0"/>
              </a:spcAft>
              <a:buClr>
                <a:schemeClr val="lt2"/>
              </a:buClr>
              <a:buSzPts val="1400"/>
              <a:buNone/>
              <a:defRPr b="1">
                <a:solidFill>
                  <a:schemeClr val="lt2"/>
                </a:solidFill>
              </a:defRPr>
            </a:lvl2pPr>
            <a:lvl3pPr lvl="2" algn="ctr" rtl="0">
              <a:spcBef>
                <a:spcPts val="0"/>
              </a:spcBef>
              <a:spcAft>
                <a:spcPts val="0"/>
              </a:spcAft>
              <a:buClr>
                <a:schemeClr val="lt2"/>
              </a:buClr>
              <a:buSzPts val="1400"/>
              <a:buNone/>
              <a:defRPr b="1">
                <a:solidFill>
                  <a:schemeClr val="lt2"/>
                </a:solidFill>
              </a:defRPr>
            </a:lvl3pPr>
            <a:lvl4pPr lvl="3" algn="ctr" rtl="0">
              <a:spcBef>
                <a:spcPts val="0"/>
              </a:spcBef>
              <a:spcAft>
                <a:spcPts val="0"/>
              </a:spcAft>
              <a:buClr>
                <a:schemeClr val="lt2"/>
              </a:buClr>
              <a:buSzPts val="1400"/>
              <a:buNone/>
              <a:defRPr b="1">
                <a:solidFill>
                  <a:schemeClr val="lt2"/>
                </a:solidFill>
              </a:defRPr>
            </a:lvl4pPr>
            <a:lvl5pPr lvl="4" algn="ctr" rtl="0">
              <a:spcBef>
                <a:spcPts val="0"/>
              </a:spcBef>
              <a:spcAft>
                <a:spcPts val="0"/>
              </a:spcAft>
              <a:buClr>
                <a:schemeClr val="lt2"/>
              </a:buClr>
              <a:buSzPts val="1400"/>
              <a:buNone/>
              <a:defRPr b="1">
                <a:solidFill>
                  <a:schemeClr val="lt2"/>
                </a:solidFill>
              </a:defRPr>
            </a:lvl5pPr>
            <a:lvl6pPr lvl="5" algn="ctr" rtl="0">
              <a:spcBef>
                <a:spcPts val="0"/>
              </a:spcBef>
              <a:spcAft>
                <a:spcPts val="0"/>
              </a:spcAft>
              <a:buClr>
                <a:schemeClr val="lt2"/>
              </a:buClr>
              <a:buSzPts val="1400"/>
              <a:buNone/>
              <a:defRPr b="1">
                <a:solidFill>
                  <a:schemeClr val="lt2"/>
                </a:solidFill>
              </a:defRPr>
            </a:lvl6pPr>
            <a:lvl7pPr lvl="6" algn="ctr" rtl="0">
              <a:spcBef>
                <a:spcPts val="0"/>
              </a:spcBef>
              <a:spcAft>
                <a:spcPts val="0"/>
              </a:spcAft>
              <a:buClr>
                <a:schemeClr val="lt2"/>
              </a:buClr>
              <a:buSzPts val="1400"/>
              <a:buNone/>
              <a:defRPr b="1">
                <a:solidFill>
                  <a:schemeClr val="lt2"/>
                </a:solidFill>
              </a:defRPr>
            </a:lvl7pPr>
            <a:lvl8pPr lvl="7" algn="ctr" rtl="0">
              <a:spcBef>
                <a:spcPts val="0"/>
              </a:spcBef>
              <a:spcAft>
                <a:spcPts val="0"/>
              </a:spcAft>
              <a:buClr>
                <a:schemeClr val="lt2"/>
              </a:buClr>
              <a:buSzPts val="1400"/>
              <a:buNone/>
              <a:defRPr b="1">
                <a:solidFill>
                  <a:schemeClr val="lt2"/>
                </a:solidFill>
              </a:defRPr>
            </a:lvl8pPr>
            <a:lvl9pPr lvl="8" algn="ctr" rtl="0">
              <a:spcBef>
                <a:spcPts val="0"/>
              </a:spcBef>
              <a:spcAft>
                <a:spcPts val="0"/>
              </a:spcAft>
              <a:buClr>
                <a:schemeClr val="lt2"/>
              </a:buClr>
              <a:buSzPts val="1400"/>
              <a:buNone/>
              <a:defRPr b="1">
                <a:solidFill>
                  <a:schemeClr val="lt2"/>
                </a:solidFill>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Diseño personalizado 31">
  <p:cSld name="CUSTOM_30">
    <p:spTree>
      <p:nvGrpSpPr>
        <p:cNvPr id="1" name="Shape 748"/>
        <p:cNvGrpSpPr/>
        <p:nvPr/>
      </p:nvGrpSpPr>
      <p:grpSpPr>
        <a:xfrm>
          <a:off x="0" y="0"/>
          <a:ext cx="0" cy="0"/>
          <a:chOff x="0" y="0"/>
          <a:chExt cx="0" cy="0"/>
        </a:xfrm>
      </p:grpSpPr>
      <p:sp>
        <p:nvSpPr>
          <p:cNvPr id="749" name="Google Shape;749;p60"/>
          <p:cNvSpPr/>
          <p:nvPr/>
        </p:nvSpPr>
        <p:spPr>
          <a:xfrm>
            <a:off x="5517814" y="1387888"/>
            <a:ext cx="1459500" cy="1464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60"/>
          <p:cNvSpPr/>
          <p:nvPr/>
        </p:nvSpPr>
        <p:spPr>
          <a:xfrm>
            <a:off x="3860164" y="1387888"/>
            <a:ext cx="1459500" cy="14646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60"/>
          <p:cNvSpPr/>
          <p:nvPr/>
        </p:nvSpPr>
        <p:spPr>
          <a:xfrm>
            <a:off x="5181283" y="172312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60"/>
          <p:cNvSpPr/>
          <p:nvPr/>
        </p:nvSpPr>
        <p:spPr>
          <a:xfrm>
            <a:off x="4995306" y="1723123"/>
            <a:ext cx="535692" cy="829501"/>
          </a:xfrm>
          <a:custGeom>
            <a:avLst/>
            <a:gdLst/>
            <a:ahLst/>
            <a:cxnLst/>
            <a:rect l="l" t="t" r="r" b="b"/>
            <a:pathLst>
              <a:path w="15124" h="23419" extrusionOk="0">
                <a:moveTo>
                  <a:pt x="0" y="0"/>
                </a:moveTo>
                <a:lnTo>
                  <a:pt x="8086" y="11730"/>
                </a:lnTo>
                <a:lnTo>
                  <a:pt x="0" y="23418"/>
                </a:lnTo>
                <a:lnTo>
                  <a:pt x="7038" y="23418"/>
                </a:lnTo>
                <a:lnTo>
                  <a:pt x="15124" y="11730"/>
                </a:lnTo>
                <a:lnTo>
                  <a:pt x="70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60"/>
          <p:cNvSpPr/>
          <p:nvPr/>
        </p:nvSpPr>
        <p:spPr>
          <a:xfrm>
            <a:off x="2168314" y="1387888"/>
            <a:ext cx="1459500" cy="1464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60"/>
          <p:cNvSpPr/>
          <p:nvPr/>
        </p:nvSpPr>
        <p:spPr>
          <a:xfrm>
            <a:off x="3489433" y="172312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60"/>
          <p:cNvSpPr/>
          <p:nvPr/>
        </p:nvSpPr>
        <p:spPr>
          <a:xfrm>
            <a:off x="3303456" y="1723123"/>
            <a:ext cx="535692" cy="829501"/>
          </a:xfrm>
          <a:custGeom>
            <a:avLst/>
            <a:gdLst/>
            <a:ahLst/>
            <a:cxnLst/>
            <a:rect l="l" t="t" r="r" b="b"/>
            <a:pathLst>
              <a:path w="15124" h="23419" extrusionOk="0">
                <a:moveTo>
                  <a:pt x="0" y="0"/>
                </a:moveTo>
                <a:lnTo>
                  <a:pt x="8086" y="11730"/>
                </a:lnTo>
                <a:lnTo>
                  <a:pt x="0" y="23418"/>
                </a:lnTo>
                <a:lnTo>
                  <a:pt x="7038" y="23418"/>
                </a:lnTo>
                <a:lnTo>
                  <a:pt x="15124" y="11730"/>
                </a:lnTo>
                <a:lnTo>
                  <a:pt x="70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60"/>
          <p:cNvSpPr/>
          <p:nvPr/>
        </p:nvSpPr>
        <p:spPr>
          <a:xfrm>
            <a:off x="490289" y="1387888"/>
            <a:ext cx="1459500" cy="1464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60"/>
          <p:cNvSpPr/>
          <p:nvPr/>
        </p:nvSpPr>
        <p:spPr>
          <a:xfrm>
            <a:off x="1811408" y="172312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60"/>
          <p:cNvSpPr/>
          <p:nvPr/>
        </p:nvSpPr>
        <p:spPr>
          <a:xfrm>
            <a:off x="1625431" y="1723123"/>
            <a:ext cx="535692" cy="829501"/>
          </a:xfrm>
          <a:custGeom>
            <a:avLst/>
            <a:gdLst/>
            <a:ahLst/>
            <a:cxnLst/>
            <a:rect l="l" t="t" r="r" b="b"/>
            <a:pathLst>
              <a:path w="15124" h="23419" extrusionOk="0">
                <a:moveTo>
                  <a:pt x="0" y="0"/>
                </a:moveTo>
                <a:lnTo>
                  <a:pt x="8086" y="11730"/>
                </a:lnTo>
                <a:lnTo>
                  <a:pt x="0" y="23418"/>
                </a:lnTo>
                <a:lnTo>
                  <a:pt x="7038" y="23418"/>
                </a:lnTo>
                <a:lnTo>
                  <a:pt x="15124" y="11730"/>
                </a:lnTo>
                <a:lnTo>
                  <a:pt x="70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60"/>
          <p:cNvSpPr/>
          <p:nvPr/>
        </p:nvSpPr>
        <p:spPr>
          <a:xfrm>
            <a:off x="7194214" y="1387888"/>
            <a:ext cx="1459500" cy="14646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60"/>
          <p:cNvSpPr/>
          <p:nvPr/>
        </p:nvSpPr>
        <p:spPr>
          <a:xfrm>
            <a:off x="6857683" y="172312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60"/>
          <p:cNvSpPr/>
          <p:nvPr/>
        </p:nvSpPr>
        <p:spPr>
          <a:xfrm>
            <a:off x="6671706" y="1723123"/>
            <a:ext cx="535692" cy="829501"/>
          </a:xfrm>
          <a:custGeom>
            <a:avLst/>
            <a:gdLst/>
            <a:ahLst/>
            <a:cxnLst/>
            <a:rect l="l" t="t" r="r" b="b"/>
            <a:pathLst>
              <a:path w="15124" h="23419" extrusionOk="0">
                <a:moveTo>
                  <a:pt x="0" y="0"/>
                </a:moveTo>
                <a:lnTo>
                  <a:pt x="8086" y="11730"/>
                </a:lnTo>
                <a:lnTo>
                  <a:pt x="0" y="23418"/>
                </a:lnTo>
                <a:lnTo>
                  <a:pt x="7038" y="23418"/>
                </a:lnTo>
                <a:lnTo>
                  <a:pt x="15124" y="11730"/>
                </a:lnTo>
                <a:lnTo>
                  <a:pt x="70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60"/>
          <p:cNvSpPr txBox="1">
            <a:spLocks noGrp="1"/>
          </p:cNvSpPr>
          <p:nvPr>
            <p:ph type="subTitle" idx="1"/>
          </p:nvPr>
        </p:nvSpPr>
        <p:spPr>
          <a:xfrm>
            <a:off x="490375" y="9352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763" name="Google Shape;763;p60"/>
          <p:cNvSpPr txBox="1">
            <a:spLocks noGrp="1"/>
          </p:cNvSpPr>
          <p:nvPr>
            <p:ph type="subTitle" idx="2"/>
          </p:nvPr>
        </p:nvSpPr>
        <p:spPr>
          <a:xfrm>
            <a:off x="2166775" y="9352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764" name="Google Shape;764;p60"/>
          <p:cNvSpPr txBox="1">
            <a:spLocks noGrp="1"/>
          </p:cNvSpPr>
          <p:nvPr>
            <p:ph type="subTitle" idx="3"/>
          </p:nvPr>
        </p:nvSpPr>
        <p:spPr>
          <a:xfrm>
            <a:off x="3843175" y="9352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765" name="Google Shape;765;p60"/>
          <p:cNvSpPr txBox="1">
            <a:spLocks noGrp="1"/>
          </p:cNvSpPr>
          <p:nvPr>
            <p:ph type="subTitle" idx="4"/>
          </p:nvPr>
        </p:nvSpPr>
        <p:spPr>
          <a:xfrm>
            <a:off x="5519575" y="9352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766" name="Google Shape;766;p60"/>
          <p:cNvSpPr txBox="1">
            <a:spLocks noGrp="1"/>
          </p:cNvSpPr>
          <p:nvPr>
            <p:ph type="subTitle" idx="5"/>
          </p:nvPr>
        </p:nvSpPr>
        <p:spPr>
          <a:xfrm>
            <a:off x="7195975" y="9352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767" name="Google Shape;767;p60"/>
          <p:cNvSpPr txBox="1">
            <a:spLocks noGrp="1"/>
          </p:cNvSpPr>
          <p:nvPr>
            <p:ph type="subTitle" idx="6"/>
          </p:nvPr>
        </p:nvSpPr>
        <p:spPr>
          <a:xfrm>
            <a:off x="490375" y="2840225"/>
            <a:ext cx="1459500" cy="12918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768" name="Google Shape;768;p60"/>
          <p:cNvSpPr txBox="1">
            <a:spLocks noGrp="1"/>
          </p:cNvSpPr>
          <p:nvPr>
            <p:ph type="subTitle" idx="7"/>
          </p:nvPr>
        </p:nvSpPr>
        <p:spPr>
          <a:xfrm>
            <a:off x="2166775" y="2840225"/>
            <a:ext cx="1459500" cy="12918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769" name="Google Shape;769;p60"/>
          <p:cNvSpPr txBox="1">
            <a:spLocks noGrp="1"/>
          </p:cNvSpPr>
          <p:nvPr>
            <p:ph type="subTitle" idx="8"/>
          </p:nvPr>
        </p:nvSpPr>
        <p:spPr>
          <a:xfrm>
            <a:off x="3843175" y="2840225"/>
            <a:ext cx="1459500" cy="12918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770" name="Google Shape;770;p60"/>
          <p:cNvSpPr txBox="1">
            <a:spLocks noGrp="1"/>
          </p:cNvSpPr>
          <p:nvPr>
            <p:ph type="subTitle" idx="9"/>
          </p:nvPr>
        </p:nvSpPr>
        <p:spPr>
          <a:xfrm>
            <a:off x="5519575" y="2840225"/>
            <a:ext cx="1459500" cy="12918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771" name="Google Shape;771;p60"/>
          <p:cNvSpPr txBox="1">
            <a:spLocks noGrp="1"/>
          </p:cNvSpPr>
          <p:nvPr>
            <p:ph type="subTitle" idx="13"/>
          </p:nvPr>
        </p:nvSpPr>
        <p:spPr>
          <a:xfrm>
            <a:off x="7195975" y="2840225"/>
            <a:ext cx="1459500" cy="12918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772" name="Google Shape;772;p60"/>
          <p:cNvSpPr txBox="1">
            <a:spLocks noGrp="1"/>
          </p:cNvSpPr>
          <p:nvPr>
            <p:ph type="subTitle" idx="14"/>
          </p:nvPr>
        </p:nvSpPr>
        <p:spPr>
          <a:xfrm>
            <a:off x="588775" y="1849625"/>
            <a:ext cx="10737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b="1">
                <a:solidFill>
                  <a:schemeClr val="lt2"/>
                </a:solidFill>
              </a:defRPr>
            </a:lvl1pPr>
            <a:lvl2pPr lvl="1" algn="ctr" rtl="0">
              <a:spcBef>
                <a:spcPts val="0"/>
              </a:spcBef>
              <a:spcAft>
                <a:spcPts val="0"/>
              </a:spcAft>
              <a:buClr>
                <a:schemeClr val="lt2"/>
              </a:buClr>
              <a:buSzPts val="1000"/>
              <a:buNone/>
              <a:defRPr sz="1000" b="1">
                <a:solidFill>
                  <a:schemeClr val="lt2"/>
                </a:solidFill>
              </a:defRPr>
            </a:lvl2pPr>
            <a:lvl3pPr lvl="2" algn="ctr" rtl="0">
              <a:spcBef>
                <a:spcPts val="0"/>
              </a:spcBef>
              <a:spcAft>
                <a:spcPts val="0"/>
              </a:spcAft>
              <a:buClr>
                <a:schemeClr val="lt2"/>
              </a:buClr>
              <a:buSzPts val="1000"/>
              <a:buNone/>
              <a:defRPr sz="1000" b="1">
                <a:solidFill>
                  <a:schemeClr val="lt2"/>
                </a:solidFill>
              </a:defRPr>
            </a:lvl3pPr>
            <a:lvl4pPr lvl="3" algn="ctr" rtl="0">
              <a:spcBef>
                <a:spcPts val="0"/>
              </a:spcBef>
              <a:spcAft>
                <a:spcPts val="0"/>
              </a:spcAft>
              <a:buClr>
                <a:schemeClr val="lt2"/>
              </a:buClr>
              <a:buSzPts val="1000"/>
              <a:buNone/>
              <a:defRPr sz="1000" b="1">
                <a:solidFill>
                  <a:schemeClr val="lt2"/>
                </a:solidFill>
              </a:defRPr>
            </a:lvl4pPr>
            <a:lvl5pPr lvl="4" algn="ctr" rtl="0">
              <a:spcBef>
                <a:spcPts val="0"/>
              </a:spcBef>
              <a:spcAft>
                <a:spcPts val="0"/>
              </a:spcAft>
              <a:buClr>
                <a:schemeClr val="lt2"/>
              </a:buClr>
              <a:buSzPts val="1000"/>
              <a:buNone/>
              <a:defRPr sz="1000" b="1">
                <a:solidFill>
                  <a:schemeClr val="lt2"/>
                </a:solidFill>
              </a:defRPr>
            </a:lvl5pPr>
            <a:lvl6pPr lvl="5" algn="ctr" rtl="0">
              <a:spcBef>
                <a:spcPts val="0"/>
              </a:spcBef>
              <a:spcAft>
                <a:spcPts val="0"/>
              </a:spcAft>
              <a:buClr>
                <a:schemeClr val="lt2"/>
              </a:buClr>
              <a:buSzPts val="1000"/>
              <a:buNone/>
              <a:defRPr sz="1000" b="1">
                <a:solidFill>
                  <a:schemeClr val="lt2"/>
                </a:solidFill>
              </a:defRPr>
            </a:lvl6pPr>
            <a:lvl7pPr lvl="6" algn="ctr" rtl="0">
              <a:spcBef>
                <a:spcPts val="0"/>
              </a:spcBef>
              <a:spcAft>
                <a:spcPts val="0"/>
              </a:spcAft>
              <a:buClr>
                <a:schemeClr val="lt2"/>
              </a:buClr>
              <a:buSzPts val="1000"/>
              <a:buNone/>
              <a:defRPr sz="1000" b="1">
                <a:solidFill>
                  <a:schemeClr val="lt2"/>
                </a:solidFill>
              </a:defRPr>
            </a:lvl7pPr>
            <a:lvl8pPr lvl="7" algn="ctr" rtl="0">
              <a:spcBef>
                <a:spcPts val="0"/>
              </a:spcBef>
              <a:spcAft>
                <a:spcPts val="0"/>
              </a:spcAft>
              <a:buClr>
                <a:schemeClr val="lt2"/>
              </a:buClr>
              <a:buSzPts val="1000"/>
              <a:buNone/>
              <a:defRPr sz="1000" b="1">
                <a:solidFill>
                  <a:schemeClr val="lt2"/>
                </a:solidFill>
              </a:defRPr>
            </a:lvl8pPr>
            <a:lvl9pPr lvl="8" algn="ctr" rtl="0">
              <a:spcBef>
                <a:spcPts val="0"/>
              </a:spcBef>
              <a:spcAft>
                <a:spcPts val="0"/>
              </a:spcAft>
              <a:buClr>
                <a:schemeClr val="lt2"/>
              </a:buClr>
              <a:buSzPts val="1000"/>
              <a:buNone/>
              <a:defRPr sz="1000" b="1">
                <a:solidFill>
                  <a:schemeClr val="lt2"/>
                </a:solidFill>
              </a:defRPr>
            </a:lvl9pPr>
          </a:lstStyle>
          <a:p>
            <a:endParaRPr/>
          </a:p>
        </p:txBody>
      </p:sp>
      <p:sp>
        <p:nvSpPr>
          <p:cNvPr id="773" name="Google Shape;773;p60"/>
          <p:cNvSpPr txBox="1">
            <a:spLocks noGrp="1"/>
          </p:cNvSpPr>
          <p:nvPr>
            <p:ph type="subTitle" idx="15"/>
          </p:nvPr>
        </p:nvSpPr>
        <p:spPr>
          <a:xfrm>
            <a:off x="2265175" y="1849625"/>
            <a:ext cx="10737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b="1">
                <a:solidFill>
                  <a:schemeClr val="lt2"/>
                </a:solidFill>
              </a:defRPr>
            </a:lvl1pPr>
            <a:lvl2pPr lvl="1" algn="ctr" rtl="0">
              <a:spcBef>
                <a:spcPts val="0"/>
              </a:spcBef>
              <a:spcAft>
                <a:spcPts val="0"/>
              </a:spcAft>
              <a:buClr>
                <a:schemeClr val="lt2"/>
              </a:buClr>
              <a:buSzPts val="1000"/>
              <a:buNone/>
              <a:defRPr sz="1000" b="1">
                <a:solidFill>
                  <a:schemeClr val="lt2"/>
                </a:solidFill>
              </a:defRPr>
            </a:lvl2pPr>
            <a:lvl3pPr lvl="2" algn="ctr" rtl="0">
              <a:spcBef>
                <a:spcPts val="0"/>
              </a:spcBef>
              <a:spcAft>
                <a:spcPts val="0"/>
              </a:spcAft>
              <a:buClr>
                <a:schemeClr val="lt2"/>
              </a:buClr>
              <a:buSzPts val="1000"/>
              <a:buNone/>
              <a:defRPr sz="1000" b="1">
                <a:solidFill>
                  <a:schemeClr val="lt2"/>
                </a:solidFill>
              </a:defRPr>
            </a:lvl3pPr>
            <a:lvl4pPr lvl="3" algn="ctr" rtl="0">
              <a:spcBef>
                <a:spcPts val="0"/>
              </a:spcBef>
              <a:spcAft>
                <a:spcPts val="0"/>
              </a:spcAft>
              <a:buClr>
                <a:schemeClr val="lt2"/>
              </a:buClr>
              <a:buSzPts val="1000"/>
              <a:buNone/>
              <a:defRPr sz="1000" b="1">
                <a:solidFill>
                  <a:schemeClr val="lt2"/>
                </a:solidFill>
              </a:defRPr>
            </a:lvl4pPr>
            <a:lvl5pPr lvl="4" algn="ctr" rtl="0">
              <a:spcBef>
                <a:spcPts val="0"/>
              </a:spcBef>
              <a:spcAft>
                <a:spcPts val="0"/>
              </a:spcAft>
              <a:buClr>
                <a:schemeClr val="lt2"/>
              </a:buClr>
              <a:buSzPts val="1000"/>
              <a:buNone/>
              <a:defRPr sz="1000" b="1">
                <a:solidFill>
                  <a:schemeClr val="lt2"/>
                </a:solidFill>
              </a:defRPr>
            </a:lvl5pPr>
            <a:lvl6pPr lvl="5" algn="ctr" rtl="0">
              <a:spcBef>
                <a:spcPts val="0"/>
              </a:spcBef>
              <a:spcAft>
                <a:spcPts val="0"/>
              </a:spcAft>
              <a:buClr>
                <a:schemeClr val="lt2"/>
              </a:buClr>
              <a:buSzPts val="1000"/>
              <a:buNone/>
              <a:defRPr sz="1000" b="1">
                <a:solidFill>
                  <a:schemeClr val="lt2"/>
                </a:solidFill>
              </a:defRPr>
            </a:lvl6pPr>
            <a:lvl7pPr lvl="6" algn="ctr" rtl="0">
              <a:spcBef>
                <a:spcPts val="0"/>
              </a:spcBef>
              <a:spcAft>
                <a:spcPts val="0"/>
              </a:spcAft>
              <a:buClr>
                <a:schemeClr val="lt2"/>
              </a:buClr>
              <a:buSzPts val="1000"/>
              <a:buNone/>
              <a:defRPr sz="1000" b="1">
                <a:solidFill>
                  <a:schemeClr val="lt2"/>
                </a:solidFill>
              </a:defRPr>
            </a:lvl7pPr>
            <a:lvl8pPr lvl="7" algn="ctr" rtl="0">
              <a:spcBef>
                <a:spcPts val="0"/>
              </a:spcBef>
              <a:spcAft>
                <a:spcPts val="0"/>
              </a:spcAft>
              <a:buClr>
                <a:schemeClr val="lt2"/>
              </a:buClr>
              <a:buSzPts val="1000"/>
              <a:buNone/>
              <a:defRPr sz="1000" b="1">
                <a:solidFill>
                  <a:schemeClr val="lt2"/>
                </a:solidFill>
              </a:defRPr>
            </a:lvl8pPr>
            <a:lvl9pPr lvl="8" algn="ctr" rtl="0">
              <a:spcBef>
                <a:spcPts val="0"/>
              </a:spcBef>
              <a:spcAft>
                <a:spcPts val="0"/>
              </a:spcAft>
              <a:buClr>
                <a:schemeClr val="lt2"/>
              </a:buClr>
              <a:buSzPts val="1000"/>
              <a:buNone/>
              <a:defRPr sz="1000" b="1">
                <a:solidFill>
                  <a:schemeClr val="lt2"/>
                </a:solidFill>
              </a:defRPr>
            </a:lvl9pPr>
          </a:lstStyle>
          <a:p>
            <a:endParaRPr/>
          </a:p>
        </p:txBody>
      </p:sp>
      <p:sp>
        <p:nvSpPr>
          <p:cNvPr id="774" name="Google Shape;774;p60"/>
          <p:cNvSpPr txBox="1">
            <a:spLocks noGrp="1"/>
          </p:cNvSpPr>
          <p:nvPr>
            <p:ph type="subTitle" idx="16"/>
          </p:nvPr>
        </p:nvSpPr>
        <p:spPr>
          <a:xfrm>
            <a:off x="3941575" y="1849625"/>
            <a:ext cx="10737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b="1">
                <a:solidFill>
                  <a:schemeClr val="lt2"/>
                </a:solidFill>
              </a:defRPr>
            </a:lvl1pPr>
            <a:lvl2pPr lvl="1" algn="ctr" rtl="0">
              <a:spcBef>
                <a:spcPts val="0"/>
              </a:spcBef>
              <a:spcAft>
                <a:spcPts val="0"/>
              </a:spcAft>
              <a:buClr>
                <a:schemeClr val="lt2"/>
              </a:buClr>
              <a:buSzPts val="1000"/>
              <a:buNone/>
              <a:defRPr sz="1000" b="1">
                <a:solidFill>
                  <a:schemeClr val="lt2"/>
                </a:solidFill>
              </a:defRPr>
            </a:lvl2pPr>
            <a:lvl3pPr lvl="2" algn="ctr" rtl="0">
              <a:spcBef>
                <a:spcPts val="0"/>
              </a:spcBef>
              <a:spcAft>
                <a:spcPts val="0"/>
              </a:spcAft>
              <a:buClr>
                <a:schemeClr val="lt2"/>
              </a:buClr>
              <a:buSzPts val="1000"/>
              <a:buNone/>
              <a:defRPr sz="1000" b="1">
                <a:solidFill>
                  <a:schemeClr val="lt2"/>
                </a:solidFill>
              </a:defRPr>
            </a:lvl3pPr>
            <a:lvl4pPr lvl="3" algn="ctr" rtl="0">
              <a:spcBef>
                <a:spcPts val="0"/>
              </a:spcBef>
              <a:spcAft>
                <a:spcPts val="0"/>
              </a:spcAft>
              <a:buClr>
                <a:schemeClr val="lt2"/>
              </a:buClr>
              <a:buSzPts val="1000"/>
              <a:buNone/>
              <a:defRPr sz="1000" b="1">
                <a:solidFill>
                  <a:schemeClr val="lt2"/>
                </a:solidFill>
              </a:defRPr>
            </a:lvl4pPr>
            <a:lvl5pPr lvl="4" algn="ctr" rtl="0">
              <a:spcBef>
                <a:spcPts val="0"/>
              </a:spcBef>
              <a:spcAft>
                <a:spcPts val="0"/>
              </a:spcAft>
              <a:buClr>
                <a:schemeClr val="lt2"/>
              </a:buClr>
              <a:buSzPts val="1000"/>
              <a:buNone/>
              <a:defRPr sz="1000" b="1">
                <a:solidFill>
                  <a:schemeClr val="lt2"/>
                </a:solidFill>
              </a:defRPr>
            </a:lvl5pPr>
            <a:lvl6pPr lvl="5" algn="ctr" rtl="0">
              <a:spcBef>
                <a:spcPts val="0"/>
              </a:spcBef>
              <a:spcAft>
                <a:spcPts val="0"/>
              </a:spcAft>
              <a:buClr>
                <a:schemeClr val="lt2"/>
              </a:buClr>
              <a:buSzPts val="1000"/>
              <a:buNone/>
              <a:defRPr sz="1000" b="1">
                <a:solidFill>
                  <a:schemeClr val="lt2"/>
                </a:solidFill>
              </a:defRPr>
            </a:lvl6pPr>
            <a:lvl7pPr lvl="6" algn="ctr" rtl="0">
              <a:spcBef>
                <a:spcPts val="0"/>
              </a:spcBef>
              <a:spcAft>
                <a:spcPts val="0"/>
              </a:spcAft>
              <a:buClr>
                <a:schemeClr val="lt2"/>
              </a:buClr>
              <a:buSzPts val="1000"/>
              <a:buNone/>
              <a:defRPr sz="1000" b="1">
                <a:solidFill>
                  <a:schemeClr val="lt2"/>
                </a:solidFill>
              </a:defRPr>
            </a:lvl7pPr>
            <a:lvl8pPr lvl="7" algn="ctr" rtl="0">
              <a:spcBef>
                <a:spcPts val="0"/>
              </a:spcBef>
              <a:spcAft>
                <a:spcPts val="0"/>
              </a:spcAft>
              <a:buClr>
                <a:schemeClr val="lt2"/>
              </a:buClr>
              <a:buSzPts val="1000"/>
              <a:buNone/>
              <a:defRPr sz="1000" b="1">
                <a:solidFill>
                  <a:schemeClr val="lt2"/>
                </a:solidFill>
              </a:defRPr>
            </a:lvl8pPr>
            <a:lvl9pPr lvl="8" algn="ctr" rtl="0">
              <a:spcBef>
                <a:spcPts val="0"/>
              </a:spcBef>
              <a:spcAft>
                <a:spcPts val="0"/>
              </a:spcAft>
              <a:buClr>
                <a:schemeClr val="lt2"/>
              </a:buClr>
              <a:buSzPts val="1000"/>
              <a:buNone/>
              <a:defRPr sz="1000" b="1">
                <a:solidFill>
                  <a:schemeClr val="lt2"/>
                </a:solidFill>
              </a:defRPr>
            </a:lvl9pPr>
          </a:lstStyle>
          <a:p>
            <a:endParaRPr/>
          </a:p>
        </p:txBody>
      </p:sp>
      <p:sp>
        <p:nvSpPr>
          <p:cNvPr id="775" name="Google Shape;775;p60"/>
          <p:cNvSpPr txBox="1">
            <a:spLocks noGrp="1"/>
          </p:cNvSpPr>
          <p:nvPr>
            <p:ph type="subTitle" idx="17"/>
          </p:nvPr>
        </p:nvSpPr>
        <p:spPr>
          <a:xfrm>
            <a:off x="5617975" y="1849625"/>
            <a:ext cx="10737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b="1">
                <a:solidFill>
                  <a:schemeClr val="lt2"/>
                </a:solidFill>
              </a:defRPr>
            </a:lvl1pPr>
            <a:lvl2pPr lvl="1" algn="ctr" rtl="0">
              <a:spcBef>
                <a:spcPts val="0"/>
              </a:spcBef>
              <a:spcAft>
                <a:spcPts val="0"/>
              </a:spcAft>
              <a:buClr>
                <a:schemeClr val="lt2"/>
              </a:buClr>
              <a:buSzPts val="1000"/>
              <a:buNone/>
              <a:defRPr sz="1000" b="1">
                <a:solidFill>
                  <a:schemeClr val="lt2"/>
                </a:solidFill>
              </a:defRPr>
            </a:lvl2pPr>
            <a:lvl3pPr lvl="2" algn="ctr" rtl="0">
              <a:spcBef>
                <a:spcPts val="0"/>
              </a:spcBef>
              <a:spcAft>
                <a:spcPts val="0"/>
              </a:spcAft>
              <a:buClr>
                <a:schemeClr val="lt2"/>
              </a:buClr>
              <a:buSzPts val="1000"/>
              <a:buNone/>
              <a:defRPr sz="1000" b="1">
                <a:solidFill>
                  <a:schemeClr val="lt2"/>
                </a:solidFill>
              </a:defRPr>
            </a:lvl3pPr>
            <a:lvl4pPr lvl="3" algn="ctr" rtl="0">
              <a:spcBef>
                <a:spcPts val="0"/>
              </a:spcBef>
              <a:spcAft>
                <a:spcPts val="0"/>
              </a:spcAft>
              <a:buClr>
                <a:schemeClr val="lt2"/>
              </a:buClr>
              <a:buSzPts val="1000"/>
              <a:buNone/>
              <a:defRPr sz="1000" b="1">
                <a:solidFill>
                  <a:schemeClr val="lt2"/>
                </a:solidFill>
              </a:defRPr>
            </a:lvl4pPr>
            <a:lvl5pPr lvl="4" algn="ctr" rtl="0">
              <a:spcBef>
                <a:spcPts val="0"/>
              </a:spcBef>
              <a:spcAft>
                <a:spcPts val="0"/>
              </a:spcAft>
              <a:buClr>
                <a:schemeClr val="lt2"/>
              </a:buClr>
              <a:buSzPts val="1000"/>
              <a:buNone/>
              <a:defRPr sz="1000" b="1">
                <a:solidFill>
                  <a:schemeClr val="lt2"/>
                </a:solidFill>
              </a:defRPr>
            </a:lvl5pPr>
            <a:lvl6pPr lvl="5" algn="ctr" rtl="0">
              <a:spcBef>
                <a:spcPts val="0"/>
              </a:spcBef>
              <a:spcAft>
                <a:spcPts val="0"/>
              </a:spcAft>
              <a:buClr>
                <a:schemeClr val="lt2"/>
              </a:buClr>
              <a:buSzPts val="1000"/>
              <a:buNone/>
              <a:defRPr sz="1000" b="1">
                <a:solidFill>
                  <a:schemeClr val="lt2"/>
                </a:solidFill>
              </a:defRPr>
            </a:lvl6pPr>
            <a:lvl7pPr lvl="6" algn="ctr" rtl="0">
              <a:spcBef>
                <a:spcPts val="0"/>
              </a:spcBef>
              <a:spcAft>
                <a:spcPts val="0"/>
              </a:spcAft>
              <a:buClr>
                <a:schemeClr val="lt2"/>
              </a:buClr>
              <a:buSzPts val="1000"/>
              <a:buNone/>
              <a:defRPr sz="1000" b="1">
                <a:solidFill>
                  <a:schemeClr val="lt2"/>
                </a:solidFill>
              </a:defRPr>
            </a:lvl7pPr>
            <a:lvl8pPr lvl="7" algn="ctr" rtl="0">
              <a:spcBef>
                <a:spcPts val="0"/>
              </a:spcBef>
              <a:spcAft>
                <a:spcPts val="0"/>
              </a:spcAft>
              <a:buClr>
                <a:schemeClr val="lt2"/>
              </a:buClr>
              <a:buSzPts val="1000"/>
              <a:buNone/>
              <a:defRPr sz="1000" b="1">
                <a:solidFill>
                  <a:schemeClr val="lt2"/>
                </a:solidFill>
              </a:defRPr>
            </a:lvl8pPr>
            <a:lvl9pPr lvl="8" algn="ctr" rtl="0">
              <a:spcBef>
                <a:spcPts val="0"/>
              </a:spcBef>
              <a:spcAft>
                <a:spcPts val="0"/>
              </a:spcAft>
              <a:buClr>
                <a:schemeClr val="lt2"/>
              </a:buClr>
              <a:buSzPts val="1000"/>
              <a:buNone/>
              <a:defRPr sz="1000" b="1">
                <a:solidFill>
                  <a:schemeClr val="lt2"/>
                </a:solidFill>
              </a:defRPr>
            </a:lvl9pPr>
          </a:lstStyle>
          <a:p>
            <a:endParaRPr/>
          </a:p>
        </p:txBody>
      </p:sp>
      <p:sp>
        <p:nvSpPr>
          <p:cNvPr id="776" name="Google Shape;776;p60"/>
          <p:cNvSpPr txBox="1">
            <a:spLocks noGrp="1"/>
          </p:cNvSpPr>
          <p:nvPr>
            <p:ph type="subTitle" idx="18"/>
          </p:nvPr>
        </p:nvSpPr>
        <p:spPr>
          <a:xfrm>
            <a:off x="7370575" y="1849625"/>
            <a:ext cx="10737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b="1">
                <a:solidFill>
                  <a:schemeClr val="lt2"/>
                </a:solidFill>
              </a:defRPr>
            </a:lvl1pPr>
            <a:lvl2pPr lvl="1" algn="ctr" rtl="0">
              <a:spcBef>
                <a:spcPts val="0"/>
              </a:spcBef>
              <a:spcAft>
                <a:spcPts val="0"/>
              </a:spcAft>
              <a:buClr>
                <a:schemeClr val="lt2"/>
              </a:buClr>
              <a:buSzPts val="1000"/>
              <a:buNone/>
              <a:defRPr sz="1000" b="1">
                <a:solidFill>
                  <a:schemeClr val="lt2"/>
                </a:solidFill>
              </a:defRPr>
            </a:lvl2pPr>
            <a:lvl3pPr lvl="2" algn="ctr" rtl="0">
              <a:spcBef>
                <a:spcPts val="0"/>
              </a:spcBef>
              <a:spcAft>
                <a:spcPts val="0"/>
              </a:spcAft>
              <a:buClr>
                <a:schemeClr val="lt2"/>
              </a:buClr>
              <a:buSzPts val="1000"/>
              <a:buNone/>
              <a:defRPr sz="1000" b="1">
                <a:solidFill>
                  <a:schemeClr val="lt2"/>
                </a:solidFill>
              </a:defRPr>
            </a:lvl3pPr>
            <a:lvl4pPr lvl="3" algn="ctr" rtl="0">
              <a:spcBef>
                <a:spcPts val="0"/>
              </a:spcBef>
              <a:spcAft>
                <a:spcPts val="0"/>
              </a:spcAft>
              <a:buClr>
                <a:schemeClr val="lt2"/>
              </a:buClr>
              <a:buSzPts val="1000"/>
              <a:buNone/>
              <a:defRPr sz="1000" b="1">
                <a:solidFill>
                  <a:schemeClr val="lt2"/>
                </a:solidFill>
              </a:defRPr>
            </a:lvl4pPr>
            <a:lvl5pPr lvl="4" algn="ctr" rtl="0">
              <a:spcBef>
                <a:spcPts val="0"/>
              </a:spcBef>
              <a:spcAft>
                <a:spcPts val="0"/>
              </a:spcAft>
              <a:buClr>
                <a:schemeClr val="lt2"/>
              </a:buClr>
              <a:buSzPts val="1000"/>
              <a:buNone/>
              <a:defRPr sz="1000" b="1">
                <a:solidFill>
                  <a:schemeClr val="lt2"/>
                </a:solidFill>
              </a:defRPr>
            </a:lvl5pPr>
            <a:lvl6pPr lvl="5" algn="ctr" rtl="0">
              <a:spcBef>
                <a:spcPts val="0"/>
              </a:spcBef>
              <a:spcAft>
                <a:spcPts val="0"/>
              </a:spcAft>
              <a:buClr>
                <a:schemeClr val="lt2"/>
              </a:buClr>
              <a:buSzPts val="1000"/>
              <a:buNone/>
              <a:defRPr sz="1000" b="1">
                <a:solidFill>
                  <a:schemeClr val="lt2"/>
                </a:solidFill>
              </a:defRPr>
            </a:lvl6pPr>
            <a:lvl7pPr lvl="6" algn="ctr" rtl="0">
              <a:spcBef>
                <a:spcPts val="0"/>
              </a:spcBef>
              <a:spcAft>
                <a:spcPts val="0"/>
              </a:spcAft>
              <a:buClr>
                <a:schemeClr val="lt2"/>
              </a:buClr>
              <a:buSzPts val="1000"/>
              <a:buNone/>
              <a:defRPr sz="1000" b="1">
                <a:solidFill>
                  <a:schemeClr val="lt2"/>
                </a:solidFill>
              </a:defRPr>
            </a:lvl7pPr>
            <a:lvl8pPr lvl="7" algn="ctr" rtl="0">
              <a:spcBef>
                <a:spcPts val="0"/>
              </a:spcBef>
              <a:spcAft>
                <a:spcPts val="0"/>
              </a:spcAft>
              <a:buClr>
                <a:schemeClr val="lt2"/>
              </a:buClr>
              <a:buSzPts val="1000"/>
              <a:buNone/>
              <a:defRPr sz="1000" b="1">
                <a:solidFill>
                  <a:schemeClr val="lt2"/>
                </a:solidFill>
              </a:defRPr>
            </a:lvl8pPr>
            <a:lvl9pPr lvl="8" algn="ctr" rtl="0">
              <a:spcBef>
                <a:spcPts val="0"/>
              </a:spcBef>
              <a:spcAft>
                <a:spcPts val="0"/>
              </a:spcAft>
              <a:buClr>
                <a:schemeClr val="lt2"/>
              </a:buClr>
              <a:buSzPts val="1000"/>
              <a:buNone/>
              <a:defRPr sz="1000" b="1">
                <a:solidFill>
                  <a:schemeClr val="lt2"/>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iseño personalizado 3 3">
  <p:cSld name="CUSTOM_2_3">
    <p:spTree>
      <p:nvGrpSpPr>
        <p:cNvPr id="1" name="Shape 21"/>
        <p:cNvGrpSpPr/>
        <p:nvPr/>
      </p:nvGrpSpPr>
      <p:grpSpPr>
        <a:xfrm>
          <a:off x="0" y="0"/>
          <a:ext cx="0" cy="0"/>
          <a:chOff x="0" y="0"/>
          <a:chExt cx="0" cy="0"/>
        </a:xfrm>
      </p:grpSpPr>
      <p:sp>
        <p:nvSpPr>
          <p:cNvPr id="22" name="Google Shape;22;p7"/>
          <p:cNvSpPr txBox="1">
            <a:spLocks noGrp="1"/>
          </p:cNvSpPr>
          <p:nvPr>
            <p:ph type="title"/>
          </p:nvPr>
        </p:nvSpPr>
        <p:spPr>
          <a:xfrm>
            <a:off x="311700" y="2285400"/>
            <a:ext cx="8520600" cy="5727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accent4"/>
              </a:buClr>
              <a:buSzPts val="3400"/>
              <a:buFont typeface="Roboto"/>
              <a:buNone/>
              <a:defRPr sz="3400" b="1">
                <a:solidFill>
                  <a:schemeClr val="accent4"/>
                </a:solidFill>
                <a:latin typeface="Roboto"/>
                <a:ea typeface="Roboto"/>
                <a:cs typeface="Roboto"/>
                <a:sym typeface="Roboto"/>
              </a:defRPr>
            </a:lvl1pPr>
            <a:lvl2pPr lvl="1"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2pPr>
            <a:lvl3pPr lvl="2"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3pPr>
            <a:lvl4pPr lvl="3"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4pPr>
            <a:lvl5pPr lvl="4"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5pPr>
            <a:lvl6pPr lvl="5"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6pPr>
            <a:lvl7pPr lvl="6"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7pPr>
            <a:lvl8pPr lvl="7"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8pPr>
            <a:lvl9pPr lvl="8"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9p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Diseño personalizado 31 2">
  <p:cSld name="CUSTOM_30_2">
    <p:spTree>
      <p:nvGrpSpPr>
        <p:cNvPr id="1" name="Shape 777"/>
        <p:cNvGrpSpPr/>
        <p:nvPr/>
      </p:nvGrpSpPr>
      <p:grpSpPr>
        <a:xfrm>
          <a:off x="0" y="0"/>
          <a:ext cx="0" cy="0"/>
          <a:chOff x="0" y="0"/>
          <a:chExt cx="0" cy="0"/>
        </a:xfrm>
      </p:grpSpPr>
      <p:sp>
        <p:nvSpPr>
          <p:cNvPr id="778" name="Google Shape;778;p61"/>
          <p:cNvSpPr/>
          <p:nvPr/>
        </p:nvSpPr>
        <p:spPr>
          <a:xfrm>
            <a:off x="6279814" y="1387888"/>
            <a:ext cx="1459500" cy="1464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61"/>
          <p:cNvSpPr/>
          <p:nvPr/>
        </p:nvSpPr>
        <p:spPr>
          <a:xfrm>
            <a:off x="4622164" y="1387888"/>
            <a:ext cx="1459500" cy="14646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61"/>
          <p:cNvSpPr/>
          <p:nvPr/>
        </p:nvSpPr>
        <p:spPr>
          <a:xfrm>
            <a:off x="5943283" y="172312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61"/>
          <p:cNvSpPr/>
          <p:nvPr/>
        </p:nvSpPr>
        <p:spPr>
          <a:xfrm>
            <a:off x="5757306" y="1723123"/>
            <a:ext cx="535692" cy="829501"/>
          </a:xfrm>
          <a:custGeom>
            <a:avLst/>
            <a:gdLst/>
            <a:ahLst/>
            <a:cxnLst/>
            <a:rect l="l" t="t" r="r" b="b"/>
            <a:pathLst>
              <a:path w="15124" h="23419" extrusionOk="0">
                <a:moveTo>
                  <a:pt x="0" y="0"/>
                </a:moveTo>
                <a:lnTo>
                  <a:pt x="8086" y="11730"/>
                </a:lnTo>
                <a:lnTo>
                  <a:pt x="0" y="23418"/>
                </a:lnTo>
                <a:lnTo>
                  <a:pt x="7038" y="23418"/>
                </a:lnTo>
                <a:lnTo>
                  <a:pt x="15124" y="11730"/>
                </a:lnTo>
                <a:lnTo>
                  <a:pt x="70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61"/>
          <p:cNvSpPr/>
          <p:nvPr/>
        </p:nvSpPr>
        <p:spPr>
          <a:xfrm>
            <a:off x="2930314" y="1387888"/>
            <a:ext cx="1459500" cy="1464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61"/>
          <p:cNvSpPr/>
          <p:nvPr/>
        </p:nvSpPr>
        <p:spPr>
          <a:xfrm>
            <a:off x="4251433" y="172312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61"/>
          <p:cNvSpPr/>
          <p:nvPr/>
        </p:nvSpPr>
        <p:spPr>
          <a:xfrm>
            <a:off x="4065456" y="1723123"/>
            <a:ext cx="535692" cy="829501"/>
          </a:xfrm>
          <a:custGeom>
            <a:avLst/>
            <a:gdLst/>
            <a:ahLst/>
            <a:cxnLst/>
            <a:rect l="l" t="t" r="r" b="b"/>
            <a:pathLst>
              <a:path w="15124" h="23419" extrusionOk="0">
                <a:moveTo>
                  <a:pt x="0" y="0"/>
                </a:moveTo>
                <a:lnTo>
                  <a:pt x="8086" y="11730"/>
                </a:lnTo>
                <a:lnTo>
                  <a:pt x="0" y="23418"/>
                </a:lnTo>
                <a:lnTo>
                  <a:pt x="7038" y="23418"/>
                </a:lnTo>
                <a:lnTo>
                  <a:pt x="15124" y="11730"/>
                </a:lnTo>
                <a:lnTo>
                  <a:pt x="70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61"/>
          <p:cNvSpPr/>
          <p:nvPr/>
        </p:nvSpPr>
        <p:spPr>
          <a:xfrm>
            <a:off x="1252289" y="1387888"/>
            <a:ext cx="1459500" cy="1464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61"/>
          <p:cNvSpPr/>
          <p:nvPr/>
        </p:nvSpPr>
        <p:spPr>
          <a:xfrm>
            <a:off x="2573408" y="172312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61"/>
          <p:cNvSpPr/>
          <p:nvPr/>
        </p:nvSpPr>
        <p:spPr>
          <a:xfrm>
            <a:off x="2387431" y="1723123"/>
            <a:ext cx="535692" cy="829501"/>
          </a:xfrm>
          <a:custGeom>
            <a:avLst/>
            <a:gdLst/>
            <a:ahLst/>
            <a:cxnLst/>
            <a:rect l="l" t="t" r="r" b="b"/>
            <a:pathLst>
              <a:path w="15124" h="23419" extrusionOk="0">
                <a:moveTo>
                  <a:pt x="0" y="0"/>
                </a:moveTo>
                <a:lnTo>
                  <a:pt x="8086" y="11730"/>
                </a:lnTo>
                <a:lnTo>
                  <a:pt x="0" y="23418"/>
                </a:lnTo>
                <a:lnTo>
                  <a:pt x="7038" y="23418"/>
                </a:lnTo>
                <a:lnTo>
                  <a:pt x="15124" y="11730"/>
                </a:lnTo>
                <a:lnTo>
                  <a:pt x="70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61"/>
          <p:cNvSpPr txBox="1">
            <a:spLocks noGrp="1"/>
          </p:cNvSpPr>
          <p:nvPr>
            <p:ph type="subTitle" idx="1"/>
          </p:nvPr>
        </p:nvSpPr>
        <p:spPr>
          <a:xfrm>
            <a:off x="1252375" y="9352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789" name="Google Shape;789;p61"/>
          <p:cNvSpPr txBox="1">
            <a:spLocks noGrp="1"/>
          </p:cNvSpPr>
          <p:nvPr>
            <p:ph type="subTitle" idx="2"/>
          </p:nvPr>
        </p:nvSpPr>
        <p:spPr>
          <a:xfrm>
            <a:off x="2928775" y="9352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790" name="Google Shape;790;p61"/>
          <p:cNvSpPr txBox="1">
            <a:spLocks noGrp="1"/>
          </p:cNvSpPr>
          <p:nvPr>
            <p:ph type="subTitle" idx="3"/>
          </p:nvPr>
        </p:nvSpPr>
        <p:spPr>
          <a:xfrm>
            <a:off x="4605175" y="9352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791" name="Google Shape;791;p61"/>
          <p:cNvSpPr txBox="1">
            <a:spLocks noGrp="1"/>
          </p:cNvSpPr>
          <p:nvPr>
            <p:ph type="subTitle" idx="4"/>
          </p:nvPr>
        </p:nvSpPr>
        <p:spPr>
          <a:xfrm>
            <a:off x="6281575" y="9352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792" name="Google Shape;792;p61"/>
          <p:cNvSpPr txBox="1">
            <a:spLocks noGrp="1"/>
          </p:cNvSpPr>
          <p:nvPr>
            <p:ph type="subTitle" idx="5"/>
          </p:nvPr>
        </p:nvSpPr>
        <p:spPr>
          <a:xfrm>
            <a:off x="1252375" y="2840225"/>
            <a:ext cx="1459500" cy="12918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793" name="Google Shape;793;p61"/>
          <p:cNvSpPr txBox="1">
            <a:spLocks noGrp="1"/>
          </p:cNvSpPr>
          <p:nvPr>
            <p:ph type="subTitle" idx="6"/>
          </p:nvPr>
        </p:nvSpPr>
        <p:spPr>
          <a:xfrm>
            <a:off x="2928775" y="2840225"/>
            <a:ext cx="1459500" cy="12918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794" name="Google Shape;794;p61"/>
          <p:cNvSpPr txBox="1">
            <a:spLocks noGrp="1"/>
          </p:cNvSpPr>
          <p:nvPr>
            <p:ph type="subTitle" idx="7"/>
          </p:nvPr>
        </p:nvSpPr>
        <p:spPr>
          <a:xfrm>
            <a:off x="4605175" y="2840225"/>
            <a:ext cx="1459500" cy="12918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795" name="Google Shape;795;p61"/>
          <p:cNvSpPr txBox="1">
            <a:spLocks noGrp="1"/>
          </p:cNvSpPr>
          <p:nvPr>
            <p:ph type="subTitle" idx="8"/>
          </p:nvPr>
        </p:nvSpPr>
        <p:spPr>
          <a:xfrm>
            <a:off x="6281575" y="2840225"/>
            <a:ext cx="1459500" cy="12918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796" name="Google Shape;796;p61"/>
          <p:cNvSpPr txBox="1">
            <a:spLocks noGrp="1"/>
          </p:cNvSpPr>
          <p:nvPr>
            <p:ph type="subTitle" idx="9"/>
          </p:nvPr>
        </p:nvSpPr>
        <p:spPr>
          <a:xfrm>
            <a:off x="1350775" y="1849625"/>
            <a:ext cx="10737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b="1">
                <a:solidFill>
                  <a:schemeClr val="lt2"/>
                </a:solidFill>
              </a:defRPr>
            </a:lvl1pPr>
            <a:lvl2pPr lvl="1" algn="ctr" rtl="0">
              <a:spcBef>
                <a:spcPts val="0"/>
              </a:spcBef>
              <a:spcAft>
                <a:spcPts val="0"/>
              </a:spcAft>
              <a:buClr>
                <a:schemeClr val="lt2"/>
              </a:buClr>
              <a:buSzPts val="1000"/>
              <a:buNone/>
              <a:defRPr sz="1000" b="1">
                <a:solidFill>
                  <a:schemeClr val="lt2"/>
                </a:solidFill>
              </a:defRPr>
            </a:lvl2pPr>
            <a:lvl3pPr lvl="2" algn="ctr" rtl="0">
              <a:spcBef>
                <a:spcPts val="0"/>
              </a:spcBef>
              <a:spcAft>
                <a:spcPts val="0"/>
              </a:spcAft>
              <a:buClr>
                <a:schemeClr val="lt2"/>
              </a:buClr>
              <a:buSzPts val="1000"/>
              <a:buNone/>
              <a:defRPr sz="1000" b="1">
                <a:solidFill>
                  <a:schemeClr val="lt2"/>
                </a:solidFill>
              </a:defRPr>
            </a:lvl3pPr>
            <a:lvl4pPr lvl="3" algn="ctr" rtl="0">
              <a:spcBef>
                <a:spcPts val="0"/>
              </a:spcBef>
              <a:spcAft>
                <a:spcPts val="0"/>
              </a:spcAft>
              <a:buClr>
                <a:schemeClr val="lt2"/>
              </a:buClr>
              <a:buSzPts val="1000"/>
              <a:buNone/>
              <a:defRPr sz="1000" b="1">
                <a:solidFill>
                  <a:schemeClr val="lt2"/>
                </a:solidFill>
              </a:defRPr>
            </a:lvl4pPr>
            <a:lvl5pPr lvl="4" algn="ctr" rtl="0">
              <a:spcBef>
                <a:spcPts val="0"/>
              </a:spcBef>
              <a:spcAft>
                <a:spcPts val="0"/>
              </a:spcAft>
              <a:buClr>
                <a:schemeClr val="lt2"/>
              </a:buClr>
              <a:buSzPts val="1000"/>
              <a:buNone/>
              <a:defRPr sz="1000" b="1">
                <a:solidFill>
                  <a:schemeClr val="lt2"/>
                </a:solidFill>
              </a:defRPr>
            </a:lvl5pPr>
            <a:lvl6pPr lvl="5" algn="ctr" rtl="0">
              <a:spcBef>
                <a:spcPts val="0"/>
              </a:spcBef>
              <a:spcAft>
                <a:spcPts val="0"/>
              </a:spcAft>
              <a:buClr>
                <a:schemeClr val="lt2"/>
              </a:buClr>
              <a:buSzPts val="1000"/>
              <a:buNone/>
              <a:defRPr sz="1000" b="1">
                <a:solidFill>
                  <a:schemeClr val="lt2"/>
                </a:solidFill>
              </a:defRPr>
            </a:lvl6pPr>
            <a:lvl7pPr lvl="6" algn="ctr" rtl="0">
              <a:spcBef>
                <a:spcPts val="0"/>
              </a:spcBef>
              <a:spcAft>
                <a:spcPts val="0"/>
              </a:spcAft>
              <a:buClr>
                <a:schemeClr val="lt2"/>
              </a:buClr>
              <a:buSzPts val="1000"/>
              <a:buNone/>
              <a:defRPr sz="1000" b="1">
                <a:solidFill>
                  <a:schemeClr val="lt2"/>
                </a:solidFill>
              </a:defRPr>
            </a:lvl7pPr>
            <a:lvl8pPr lvl="7" algn="ctr" rtl="0">
              <a:spcBef>
                <a:spcPts val="0"/>
              </a:spcBef>
              <a:spcAft>
                <a:spcPts val="0"/>
              </a:spcAft>
              <a:buClr>
                <a:schemeClr val="lt2"/>
              </a:buClr>
              <a:buSzPts val="1000"/>
              <a:buNone/>
              <a:defRPr sz="1000" b="1">
                <a:solidFill>
                  <a:schemeClr val="lt2"/>
                </a:solidFill>
              </a:defRPr>
            </a:lvl8pPr>
            <a:lvl9pPr lvl="8" algn="ctr" rtl="0">
              <a:spcBef>
                <a:spcPts val="0"/>
              </a:spcBef>
              <a:spcAft>
                <a:spcPts val="0"/>
              </a:spcAft>
              <a:buClr>
                <a:schemeClr val="lt2"/>
              </a:buClr>
              <a:buSzPts val="1000"/>
              <a:buNone/>
              <a:defRPr sz="1000" b="1">
                <a:solidFill>
                  <a:schemeClr val="lt2"/>
                </a:solidFill>
              </a:defRPr>
            </a:lvl9pPr>
          </a:lstStyle>
          <a:p>
            <a:endParaRPr/>
          </a:p>
        </p:txBody>
      </p:sp>
      <p:sp>
        <p:nvSpPr>
          <p:cNvPr id="797" name="Google Shape;797;p61"/>
          <p:cNvSpPr txBox="1">
            <a:spLocks noGrp="1"/>
          </p:cNvSpPr>
          <p:nvPr>
            <p:ph type="subTitle" idx="13"/>
          </p:nvPr>
        </p:nvSpPr>
        <p:spPr>
          <a:xfrm>
            <a:off x="3027175" y="1849625"/>
            <a:ext cx="10737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b="1">
                <a:solidFill>
                  <a:schemeClr val="lt2"/>
                </a:solidFill>
              </a:defRPr>
            </a:lvl1pPr>
            <a:lvl2pPr lvl="1" algn="ctr" rtl="0">
              <a:spcBef>
                <a:spcPts val="0"/>
              </a:spcBef>
              <a:spcAft>
                <a:spcPts val="0"/>
              </a:spcAft>
              <a:buClr>
                <a:schemeClr val="lt2"/>
              </a:buClr>
              <a:buSzPts val="1000"/>
              <a:buNone/>
              <a:defRPr sz="1000" b="1">
                <a:solidFill>
                  <a:schemeClr val="lt2"/>
                </a:solidFill>
              </a:defRPr>
            </a:lvl2pPr>
            <a:lvl3pPr lvl="2" algn="ctr" rtl="0">
              <a:spcBef>
                <a:spcPts val="0"/>
              </a:spcBef>
              <a:spcAft>
                <a:spcPts val="0"/>
              </a:spcAft>
              <a:buClr>
                <a:schemeClr val="lt2"/>
              </a:buClr>
              <a:buSzPts val="1000"/>
              <a:buNone/>
              <a:defRPr sz="1000" b="1">
                <a:solidFill>
                  <a:schemeClr val="lt2"/>
                </a:solidFill>
              </a:defRPr>
            </a:lvl3pPr>
            <a:lvl4pPr lvl="3" algn="ctr" rtl="0">
              <a:spcBef>
                <a:spcPts val="0"/>
              </a:spcBef>
              <a:spcAft>
                <a:spcPts val="0"/>
              </a:spcAft>
              <a:buClr>
                <a:schemeClr val="lt2"/>
              </a:buClr>
              <a:buSzPts val="1000"/>
              <a:buNone/>
              <a:defRPr sz="1000" b="1">
                <a:solidFill>
                  <a:schemeClr val="lt2"/>
                </a:solidFill>
              </a:defRPr>
            </a:lvl4pPr>
            <a:lvl5pPr lvl="4" algn="ctr" rtl="0">
              <a:spcBef>
                <a:spcPts val="0"/>
              </a:spcBef>
              <a:spcAft>
                <a:spcPts val="0"/>
              </a:spcAft>
              <a:buClr>
                <a:schemeClr val="lt2"/>
              </a:buClr>
              <a:buSzPts val="1000"/>
              <a:buNone/>
              <a:defRPr sz="1000" b="1">
                <a:solidFill>
                  <a:schemeClr val="lt2"/>
                </a:solidFill>
              </a:defRPr>
            </a:lvl5pPr>
            <a:lvl6pPr lvl="5" algn="ctr" rtl="0">
              <a:spcBef>
                <a:spcPts val="0"/>
              </a:spcBef>
              <a:spcAft>
                <a:spcPts val="0"/>
              </a:spcAft>
              <a:buClr>
                <a:schemeClr val="lt2"/>
              </a:buClr>
              <a:buSzPts val="1000"/>
              <a:buNone/>
              <a:defRPr sz="1000" b="1">
                <a:solidFill>
                  <a:schemeClr val="lt2"/>
                </a:solidFill>
              </a:defRPr>
            </a:lvl6pPr>
            <a:lvl7pPr lvl="6" algn="ctr" rtl="0">
              <a:spcBef>
                <a:spcPts val="0"/>
              </a:spcBef>
              <a:spcAft>
                <a:spcPts val="0"/>
              </a:spcAft>
              <a:buClr>
                <a:schemeClr val="lt2"/>
              </a:buClr>
              <a:buSzPts val="1000"/>
              <a:buNone/>
              <a:defRPr sz="1000" b="1">
                <a:solidFill>
                  <a:schemeClr val="lt2"/>
                </a:solidFill>
              </a:defRPr>
            </a:lvl7pPr>
            <a:lvl8pPr lvl="7" algn="ctr" rtl="0">
              <a:spcBef>
                <a:spcPts val="0"/>
              </a:spcBef>
              <a:spcAft>
                <a:spcPts val="0"/>
              </a:spcAft>
              <a:buClr>
                <a:schemeClr val="lt2"/>
              </a:buClr>
              <a:buSzPts val="1000"/>
              <a:buNone/>
              <a:defRPr sz="1000" b="1">
                <a:solidFill>
                  <a:schemeClr val="lt2"/>
                </a:solidFill>
              </a:defRPr>
            </a:lvl8pPr>
            <a:lvl9pPr lvl="8" algn="ctr" rtl="0">
              <a:spcBef>
                <a:spcPts val="0"/>
              </a:spcBef>
              <a:spcAft>
                <a:spcPts val="0"/>
              </a:spcAft>
              <a:buClr>
                <a:schemeClr val="lt2"/>
              </a:buClr>
              <a:buSzPts val="1000"/>
              <a:buNone/>
              <a:defRPr sz="1000" b="1">
                <a:solidFill>
                  <a:schemeClr val="lt2"/>
                </a:solidFill>
              </a:defRPr>
            </a:lvl9pPr>
          </a:lstStyle>
          <a:p>
            <a:endParaRPr/>
          </a:p>
        </p:txBody>
      </p:sp>
      <p:sp>
        <p:nvSpPr>
          <p:cNvPr id="798" name="Google Shape;798;p61"/>
          <p:cNvSpPr txBox="1">
            <a:spLocks noGrp="1"/>
          </p:cNvSpPr>
          <p:nvPr>
            <p:ph type="subTitle" idx="14"/>
          </p:nvPr>
        </p:nvSpPr>
        <p:spPr>
          <a:xfrm>
            <a:off x="4703575" y="1849625"/>
            <a:ext cx="10737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b="1">
                <a:solidFill>
                  <a:schemeClr val="lt2"/>
                </a:solidFill>
              </a:defRPr>
            </a:lvl1pPr>
            <a:lvl2pPr lvl="1" algn="ctr" rtl="0">
              <a:spcBef>
                <a:spcPts val="0"/>
              </a:spcBef>
              <a:spcAft>
                <a:spcPts val="0"/>
              </a:spcAft>
              <a:buClr>
                <a:schemeClr val="lt2"/>
              </a:buClr>
              <a:buSzPts val="1000"/>
              <a:buNone/>
              <a:defRPr sz="1000" b="1">
                <a:solidFill>
                  <a:schemeClr val="lt2"/>
                </a:solidFill>
              </a:defRPr>
            </a:lvl2pPr>
            <a:lvl3pPr lvl="2" algn="ctr" rtl="0">
              <a:spcBef>
                <a:spcPts val="0"/>
              </a:spcBef>
              <a:spcAft>
                <a:spcPts val="0"/>
              </a:spcAft>
              <a:buClr>
                <a:schemeClr val="lt2"/>
              </a:buClr>
              <a:buSzPts val="1000"/>
              <a:buNone/>
              <a:defRPr sz="1000" b="1">
                <a:solidFill>
                  <a:schemeClr val="lt2"/>
                </a:solidFill>
              </a:defRPr>
            </a:lvl3pPr>
            <a:lvl4pPr lvl="3" algn="ctr" rtl="0">
              <a:spcBef>
                <a:spcPts val="0"/>
              </a:spcBef>
              <a:spcAft>
                <a:spcPts val="0"/>
              </a:spcAft>
              <a:buClr>
                <a:schemeClr val="lt2"/>
              </a:buClr>
              <a:buSzPts val="1000"/>
              <a:buNone/>
              <a:defRPr sz="1000" b="1">
                <a:solidFill>
                  <a:schemeClr val="lt2"/>
                </a:solidFill>
              </a:defRPr>
            </a:lvl4pPr>
            <a:lvl5pPr lvl="4" algn="ctr" rtl="0">
              <a:spcBef>
                <a:spcPts val="0"/>
              </a:spcBef>
              <a:spcAft>
                <a:spcPts val="0"/>
              </a:spcAft>
              <a:buClr>
                <a:schemeClr val="lt2"/>
              </a:buClr>
              <a:buSzPts val="1000"/>
              <a:buNone/>
              <a:defRPr sz="1000" b="1">
                <a:solidFill>
                  <a:schemeClr val="lt2"/>
                </a:solidFill>
              </a:defRPr>
            </a:lvl5pPr>
            <a:lvl6pPr lvl="5" algn="ctr" rtl="0">
              <a:spcBef>
                <a:spcPts val="0"/>
              </a:spcBef>
              <a:spcAft>
                <a:spcPts val="0"/>
              </a:spcAft>
              <a:buClr>
                <a:schemeClr val="lt2"/>
              </a:buClr>
              <a:buSzPts val="1000"/>
              <a:buNone/>
              <a:defRPr sz="1000" b="1">
                <a:solidFill>
                  <a:schemeClr val="lt2"/>
                </a:solidFill>
              </a:defRPr>
            </a:lvl6pPr>
            <a:lvl7pPr lvl="6" algn="ctr" rtl="0">
              <a:spcBef>
                <a:spcPts val="0"/>
              </a:spcBef>
              <a:spcAft>
                <a:spcPts val="0"/>
              </a:spcAft>
              <a:buClr>
                <a:schemeClr val="lt2"/>
              </a:buClr>
              <a:buSzPts val="1000"/>
              <a:buNone/>
              <a:defRPr sz="1000" b="1">
                <a:solidFill>
                  <a:schemeClr val="lt2"/>
                </a:solidFill>
              </a:defRPr>
            </a:lvl7pPr>
            <a:lvl8pPr lvl="7" algn="ctr" rtl="0">
              <a:spcBef>
                <a:spcPts val="0"/>
              </a:spcBef>
              <a:spcAft>
                <a:spcPts val="0"/>
              </a:spcAft>
              <a:buClr>
                <a:schemeClr val="lt2"/>
              </a:buClr>
              <a:buSzPts val="1000"/>
              <a:buNone/>
              <a:defRPr sz="1000" b="1">
                <a:solidFill>
                  <a:schemeClr val="lt2"/>
                </a:solidFill>
              </a:defRPr>
            </a:lvl8pPr>
            <a:lvl9pPr lvl="8" algn="ctr" rtl="0">
              <a:spcBef>
                <a:spcPts val="0"/>
              </a:spcBef>
              <a:spcAft>
                <a:spcPts val="0"/>
              </a:spcAft>
              <a:buClr>
                <a:schemeClr val="lt2"/>
              </a:buClr>
              <a:buSzPts val="1000"/>
              <a:buNone/>
              <a:defRPr sz="1000" b="1">
                <a:solidFill>
                  <a:schemeClr val="lt2"/>
                </a:solidFill>
              </a:defRPr>
            </a:lvl9pPr>
          </a:lstStyle>
          <a:p>
            <a:endParaRPr/>
          </a:p>
        </p:txBody>
      </p:sp>
      <p:sp>
        <p:nvSpPr>
          <p:cNvPr id="799" name="Google Shape;799;p61"/>
          <p:cNvSpPr txBox="1">
            <a:spLocks noGrp="1"/>
          </p:cNvSpPr>
          <p:nvPr>
            <p:ph type="subTitle" idx="15"/>
          </p:nvPr>
        </p:nvSpPr>
        <p:spPr>
          <a:xfrm>
            <a:off x="6379975" y="1849625"/>
            <a:ext cx="10737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b="1">
                <a:solidFill>
                  <a:schemeClr val="lt2"/>
                </a:solidFill>
              </a:defRPr>
            </a:lvl1pPr>
            <a:lvl2pPr lvl="1" algn="ctr" rtl="0">
              <a:spcBef>
                <a:spcPts val="0"/>
              </a:spcBef>
              <a:spcAft>
                <a:spcPts val="0"/>
              </a:spcAft>
              <a:buClr>
                <a:schemeClr val="lt2"/>
              </a:buClr>
              <a:buSzPts val="1000"/>
              <a:buNone/>
              <a:defRPr sz="1000" b="1">
                <a:solidFill>
                  <a:schemeClr val="lt2"/>
                </a:solidFill>
              </a:defRPr>
            </a:lvl2pPr>
            <a:lvl3pPr lvl="2" algn="ctr" rtl="0">
              <a:spcBef>
                <a:spcPts val="0"/>
              </a:spcBef>
              <a:spcAft>
                <a:spcPts val="0"/>
              </a:spcAft>
              <a:buClr>
                <a:schemeClr val="lt2"/>
              </a:buClr>
              <a:buSzPts val="1000"/>
              <a:buNone/>
              <a:defRPr sz="1000" b="1">
                <a:solidFill>
                  <a:schemeClr val="lt2"/>
                </a:solidFill>
              </a:defRPr>
            </a:lvl3pPr>
            <a:lvl4pPr lvl="3" algn="ctr" rtl="0">
              <a:spcBef>
                <a:spcPts val="0"/>
              </a:spcBef>
              <a:spcAft>
                <a:spcPts val="0"/>
              </a:spcAft>
              <a:buClr>
                <a:schemeClr val="lt2"/>
              </a:buClr>
              <a:buSzPts val="1000"/>
              <a:buNone/>
              <a:defRPr sz="1000" b="1">
                <a:solidFill>
                  <a:schemeClr val="lt2"/>
                </a:solidFill>
              </a:defRPr>
            </a:lvl4pPr>
            <a:lvl5pPr lvl="4" algn="ctr" rtl="0">
              <a:spcBef>
                <a:spcPts val="0"/>
              </a:spcBef>
              <a:spcAft>
                <a:spcPts val="0"/>
              </a:spcAft>
              <a:buClr>
                <a:schemeClr val="lt2"/>
              </a:buClr>
              <a:buSzPts val="1000"/>
              <a:buNone/>
              <a:defRPr sz="1000" b="1">
                <a:solidFill>
                  <a:schemeClr val="lt2"/>
                </a:solidFill>
              </a:defRPr>
            </a:lvl5pPr>
            <a:lvl6pPr lvl="5" algn="ctr" rtl="0">
              <a:spcBef>
                <a:spcPts val="0"/>
              </a:spcBef>
              <a:spcAft>
                <a:spcPts val="0"/>
              </a:spcAft>
              <a:buClr>
                <a:schemeClr val="lt2"/>
              </a:buClr>
              <a:buSzPts val="1000"/>
              <a:buNone/>
              <a:defRPr sz="1000" b="1">
                <a:solidFill>
                  <a:schemeClr val="lt2"/>
                </a:solidFill>
              </a:defRPr>
            </a:lvl6pPr>
            <a:lvl7pPr lvl="6" algn="ctr" rtl="0">
              <a:spcBef>
                <a:spcPts val="0"/>
              </a:spcBef>
              <a:spcAft>
                <a:spcPts val="0"/>
              </a:spcAft>
              <a:buClr>
                <a:schemeClr val="lt2"/>
              </a:buClr>
              <a:buSzPts val="1000"/>
              <a:buNone/>
              <a:defRPr sz="1000" b="1">
                <a:solidFill>
                  <a:schemeClr val="lt2"/>
                </a:solidFill>
              </a:defRPr>
            </a:lvl7pPr>
            <a:lvl8pPr lvl="7" algn="ctr" rtl="0">
              <a:spcBef>
                <a:spcPts val="0"/>
              </a:spcBef>
              <a:spcAft>
                <a:spcPts val="0"/>
              </a:spcAft>
              <a:buClr>
                <a:schemeClr val="lt2"/>
              </a:buClr>
              <a:buSzPts val="1000"/>
              <a:buNone/>
              <a:defRPr sz="1000" b="1">
                <a:solidFill>
                  <a:schemeClr val="lt2"/>
                </a:solidFill>
              </a:defRPr>
            </a:lvl8pPr>
            <a:lvl9pPr lvl="8" algn="ctr" rtl="0">
              <a:spcBef>
                <a:spcPts val="0"/>
              </a:spcBef>
              <a:spcAft>
                <a:spcPts val="0"/>
              </a:spcAft>
              <a:buClr>
                <a:schemeClr val="lt2"/>
              </a:buClr>
              <a:buSzPts val="1000"/>
              <a:buNone/>
              <a:defRPr sz="1000" b="1">
                <a:solidFill>
                  <a:schemeClr val="lt2"/>
                </a:solidFill>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Diseño personalizado 31 2 1">
  <p:cSld name="CUSTOM_30_2_1">
    <p:spTree>
      <p:nvGrpSpPr>
        <p:cNvPr id="1" name="Shape 800"/>
        <p:cNvGrpSpPr/>
        <p:nvPr/>
      </p:nvGrpSpPr>
      <p:grpSpPr>
        <a:xfrm>
          <a:off x="0" y="0"/>
          <a:ext cx="0" cy="0"/>
          <a:chOff x="0" y="0"/>
          <a:chExt cx="0" cy="0"/>
        </a:xfrm>
      </p:grpSpPr>
      <p:sp>
        <p:nvSpPr>
          <p:cNvPr id="801" name="Google Shape;801;p62"/>
          <p:cNvSpPr/>
          <p:nvPr/>
        </p:nvSpPr>
        <p:spPr>
          <a:xfrm>
            <a:off x="5536564" y="1387888"/>
            <a:ext cx="1459500" cy="14646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62"/>
          <p:cNvSpPr/>
          <p:nvPr/>
        </p:nvSpPr>
        <p:spPr>
          <a:xfrm>
            <a:off x="3844714" y="1387888"/>
            <a:ext cx="1459500" cy="1464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62"/>
          <p:cNvSpPr/>
          <p:nvPr/>
        </p:nvSpPr>
        <p:spPr>
          <a:xfrm>
            <a:off x="5165833" y="172312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62"/>
          <p:cNvSpPr/>
          <p:nvPr/>
        </p:nvSpPr>
        <p:spPr>
          <a:xfrm>
            <a:off x="4979856" y="1723123"/>
            <a:ext cx="535692" cy="829501"/>
          </a:xfrm>
          <a:custGeom>
            <a:avLst/>
            <a:gdLst/>
            <a:ahLst/>
            <a:cxnLst/>
            <a:rect l="l" t="t" r="r" b="b"/>
            <a:pathLst>
              <a:path w="15124" h="23419" extrusionOk="0">
                <a:moveTo>
                  <a:pt x="0" y="0"/>
                </a:moveTo>
                <a:lnTo>
                  <a:pt x="8086" y="11730"/>
                </a:lnTo>
                <a:lnTo>
                  <a:pt x="0" y="23418"/>
                </a:lnTo>
                <a:lnTo>
                  <a:pt x="7038" y="23418"/>
                </a:lnTo>
                <a:lnTo>
                  <a:pt x="15124" y="11730"/>
                </a:lnTo>
                <a:lnTo>
                  <a:pt x="70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62"/>
          <p:cNvSpPr/>
          <p:nvPr/>
        </p:nvSpPr>
        <p:spPr>
          <a:xfrm>
            <a:off x="2166689" y="1387888"/>
            <a:ext cx="1459500" cy="1464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62"/>
          <p:cNvSpPr/>
          <p:nvPr/>
        </p:nvSpPr>
        <p:spPr>
          <a:xfrm>
            <a:off x="3487808" y="172312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62"/>
          <p:cNvSpPr/>
          <p:nvPr/>
        </p:nvSpPr>
        <p:spPr>
          <a:xfrm>
            <a:off x="3301831" y="1723123"/>
            <a:ext cx="535692" cy="829501"/>
          </a:xfrm>
          <a:custGeom>
            <a:avLst/>
            <a:gdLst/>
            <a:ahLst/>
            <a:cxnLst/>
            <a:rect l="l" t="t" r="r" b="b"/>
            <a:pathLst>
              <a:path w="15124" h="23419" extrusionOk="0">
                <a:moveTo>
                  <a:pt x="0" y="0"/>
                </a:moveTo>
                <a:lnTo>
                  <a:pt x="8086" y="11730"/>
                </a:lnTo>
                <a:lnTo>
                  <a:pt x="0" y="23418"/>
                </a:lnTo>
                <a:lnTo>
                  <a:pt x="7038" y="23418"/>
                </a:lnTo>
                <a:lnTo>
                  <a:pt x="15124" y="11730"/>
                </a:lnTo>
                <a:lnTo>
                  <a:pt x="70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62"/>
          <p:cNvSpPr txBox="1">
            <a:spLocks noGrp="1"/>
          </p:cNvSpPr>
          <p:nvPr>
            <p:ph type="subTitle" idx="1"/>
          </p:nvPr>
        </p:nvSpPr>
        <p:spPr>
          <a:xfrm>
            <a:off x="2166775" y="9352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809" name="Google Shape;809;p62"/>
          <p:cNvSpPr txBox="1">
            <a:spLocks noGrp="1"/>
          </p:cNvSpPr>
          <p:nvPr>
            <p:ph type="subTitle" idx="2"/>
          </p:nvPr>
        </p:nvSpPr>
        <p:spPr>
          <a:xfrm>
            <a:off x="3843175" y="9352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810" name="Google Shape;810;p62"/>
          <p:cNvSpPr txBox="1">
            <a:spLocks noGrp="1"/>
          </p:cNvSpPr>
          <p:nvPr>
            <p:ph type="subTitle" idx="3"/>
          </p:nvPr>
        </p:nvSpPr>
        <p:spPr>
          <a:xfrm>
            <a:off x="5519575" y="9352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811" name="Google Shape;811;p62"/>
          <p:cNvSpPr txBox="1">
            <a:spLocks noGrp="1"/>
          </p:cNvSpPr>
          <p:nvPr>
            <p:ph type="subTitle" idx="4"/>
          </p:nvPr>
        </p:nvSpPr>
        <p:spPr>
          <a:xfrm>
            <a:off x="2166775" y="2840225"/>
            <a:ext cx="1459500" cy="12918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812" name="Google Shape;812;p62"/>
          <p:cNvSpPr txBox="1">
            <a:spLocks noGrp="1"/>
          </p:cNvSpPr>
          <p:nvPr>
            <p:ph type="subTitle" idx="5"/>
          </p:nvPr>
        </p:nvSpPr>
        <p:spPr>
          <a:xfrm>
            <a:off x="3843175" y="2840225"/>
            <a:ext cx="1459500" cy="12918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813" name="Google Shape;813;p62"/>
          <p:cNvSpPr txBox="1">
            <a:spLocks noGrp="1"/>
          </p:cNvSpPr>
          <p:nvPr>
            <p:ph type="subTitle" idx="6"/>
          </p:nvPr>
        </p:nvSpPr>
        <p:spPr>
          <a:xfrm>
            <a:off x="5519575" y="2840225"/>
            <a:ext cx="1459500" cy="12918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814" name="Google Shape;814;p62"/>
          <p:cNvSpPr txBox="1">
            <a:spLocks noGrp="1"/>
          </p:cNvSpPr>
          <p:nvPr>
            <p:ph type="subTitle" idx="7"/>
          </p:nvPr>
        </p:nvSpPr>
        <p:spPr>
          <a:xfrm>
            <a:off x="2265175" y="1849625"/>
            <a:ext cx="10737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b="1">
                <a:solidFill>
                  <a:schemeClr val="lt2"/>
                </a:solidFill>
              </a:defRPr>
            </a:lvl1pPr>
            <a:lvl2pPr lvl="1" algn="ctr" rtl="0">
              <a:spcBef>
                <a:spcPts val="0"/>
              </a:spcBef>
              <a:spcAft>
                <a:spcPts val="0"/>
              </a:spcAft>
              <a:buClr>
                <a:schemeClr val="lt2"/>
              </a:buClr>
              <a:buSzPts val="1000"/>
              <a:buNone/>
              <a:defRPr sz="1000" b="1">
                <a:solidFill>
                  <a:schemeClr val="lt2"/>
                </a:solidFill>
              </a:defRPr>
            </a:lvl2pPr>
            <a:lvl3pPr lvl="2" algn="ctr" rtl="0">
              <a:spcBef>
                <a:spcPts val="0"/>
              </a:spcBef>
              <a:spcAft>
                <a:spcPts val="0"/>
              </a:spcAft>
              <a:buClr>
                <a:schemeClr val="lt2"/>
              </a:buClr>
              <a:buSzPts val="1000"/>
              <a:buNone/>
              <a:defRPr sz="1000" b="1">
                <a:solidFill>
                  <a:schemeClr val="lt2"/>
                </a:solidFill>
              </a:defRPr>
            </a:lvl3pPr>
            <a:lvl4pPr lvl="3" algn="ctr" rtl="0">
              <a:spcBef>
                <a:spcPts val="0"/>
              </a:spcBef>
              <a:spcAft>
                <a:spcPts val="0"/>
              </a:spcAft>
              <a:buClr>
                <a:schemeClr val="lt2"/>
              </a:buClr>
              <a:buSzPts val="1000"/>
              <a:buNone/>
              <a:defRPr sz="1000" b="1">
                <a:solidFill>
                  <a:schemeClr val="lt2"/>
                </a:solidFill>
              </a:defRPr>
            </a:lvl4pPr>
            <a:lvl5pPr lvl="4" algn="ctr" rtl="0">
              <a:spcBef>
                <a:spcPts val="0"/>
              </a:spcBef>
              <a:spcAft>
                <a:spcPts val="0"/>
              </a:spcAft>
              <a:buClr>
                <a:schemeClr val="lt2"/>
              </a:buClr>
              <a:buSzPts val="1000"/>
              <a:buNone/>
              <a:defRPr sz="1000" b="1">
                <a:solidFill>
                  <a:schemeClr val="lt2"/>
                </a:solidFill>
              </a:defRPr>
            </a:lvl5pPr>
            <a:lvl6pPr lvl="5" algn="ctr" rtl="0">
              <a:spcBef>
                <a:spcPts val="0"/>
              </a:spcBef>
              <a:spcAft>
                <a:spcPts val="0"/>
              </a:spcAft>
              <a:buClr>
                <a:schemeClr val="lt2"/>
              </a:buClr>
              <a:buSzPts val="1000"/>
              <a:buNone/>
              <a:defRPr sz="1000" b="1">
                <a:solidFill>
                  <a:schemeClr val="lt2"/>
                </a:solidFill>
              </a:defRPr>
            </a:lvl6pPr>
            <a:lvl7pPr lvl="6" algn="ctr" rtl="0">
              <a:spcBef>
                <a:spcPts val="0"/>
              </a:spcBef>
              <a:spcAft>
                <a:spcPts val="0"/>
              </a:spcAft>
              <a:buClr>
                <a:schemeClr val="lt2"/>
              </a:buClr>
              <a:buSzPts val="1000"/>
              <a:buNone/>
              <a:defRPr sz="1000" b="1">
                <a:solidFill>
                  <a:schemeClr val="lt2"/>
                </a:solidFill>
              </a:defRPr>
            </a:lvl7pPr>
            <a:lvl8pPr lvl="7" algn="ctr" rtl="0">
              <a:spcBef>
                <a:spcPts val="0"/>
              </a:spcBef>
              <a:spcAft>
                <a:spcPts val="0"/>
              </a:spcAft>
              <a:buClr>
                <a:schemeClr val="lt2"/>
              </a:buClr>
              <a:buSzPts val="1000"/>
              <a:buNone/>
              <a:defRPr sz="1000" b="1">
                <a:solidFill>
                  <a:schemeClr val="lt2"/>
                </a:solidFill>
              </a:defRPr>
            </a:lvl8pPr>
            <a:lvl9pPr lvl="8" algn="ctr" rtl="0">
              <a:spcBef>
                <a:spcPts val="0"/>
              </a:spcBef>
              <a:spcAft>
                <a:spcPts val="0"/>
              </a:spcAft>
              <a:buClr>
                <a:schemeClr val="lt2"/>
              </a:buClr>
              <a:buSzPts val="1000"/>
              <a:buNone/>
              <a:defRPr sz="1000" b="1">
                <a:solidFill>
                  <a:schemeClr val="lt2"/>
                </a:solidFill>
              </a:defRPr>
            </a:lvl9pPr>
          </a:lstStyle>
          <a:p>
            <a:endParaRPr/>
          </a:p>
        </p:txBody>
      </p:sp>
      <p:sp>
        <p:nvSpPr>
          <p:cNvPr id="815" name="Google Shape;815;p62"/>
          <p:cNvSpPr txBox="1">
            <a:spLocks noGrp="1"/>
          </p:cNvSpPr>
          <p:nvPr>
            <p:ph type="subTitle" idx="8"/>
          </p:nvPr>
        </p:nvSpPr>
        <p:spPr>
          <a:xfrm>
            <a:off x="3941575" y="1849625"/>
            <a:ext cx="10737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b="1">
                <a:solidFill>
                  <a:schemeClr val="lt2"/>
                </a:solidFill>
              </a:defRPr>
            </a:lvl1pPr>
            <a:lvl2pPr lvl="1" algn="ctr" rtl="0">
              <a:spcBef>
                <a:spcPts val="0"/>
              </a:spcBef>
              <a:spcAft>
                <a:spcPts val="0"/>
              </a:spcAft>
              <a:buClr>
                <a:schemeClr val="lt2"/>
              </a:buClr>
              <a:buSzPts val="1000"/>
              <a:buNone/>
              <a:defRPr sz="1000" b="1">
                <a:solidFill>
                  <a:schemeClr val="lt2"/>
                </a:solidFill>
              </a:defRPr>
            </a:lvl2pPr>
            <a:lvl3pPr lvl="2" algn="ctr" rtl="0">
              <a:spcBef>
                <a:spcPts val="0"/>
              </a:spcBef>
              <a:spcAft>
                <a:spcPts val="0"/>
              </a:spcAft>
              <a:buClr>
                <a:schemeClr val="lt2"/>
              </a:buClr>
              <a:buSzPts val="1000"/>
              <a:buNone/>
              <a:defRPr sz="1000" b="1">
                <a:solidFill>
                  <a:schemeClr val="lt2"/>
                </a:solidFill>
              </a:defRPr>
            </a:lvl3pPr>
            <a:lvl4pPr lvl="3" algn="ctr" rtl="0">
              <a:spcBef>
                <a:spcPts val="0"/>
              </a:spcBef>
              <a:spcAft>
                <a:spcPts val="0"/>
              </a:spcAft>
              <a:buClr>
                <a:schemeClr val="lt2"/>
              </a:buClr>
              <a:buSzPts val="1000"/>
              <a:buNone/>
              <a:defRPr sz="1000" b="1">
                <a:solidFill>
                  <a:schemeClr val="lt2"/>
                </a:solidFill>
              </a:defRPr>
            </a:lvl4pPr>
            <a:lvl5pPr lvl="4" algn="ctr" rtl="0">
              <a:spcBef>
                <a:spcPts val="0"/>
              </a:spcBef>
              <a:spcAft>
                <a:spcPts val="0"/>
              </a:spcAft>
              <a:buClr>
                <a:schemeClr val="lt2"/>
              </a:buClr>
              <a:buSzPts val="1000"/>
              <a:buNone/>
              <a:defRPr sz="1000" b="1">
                <a:solidFill>
                  <a:schemeClr val="lt2"/>
                </a:solidFill>
              </a:defRPr>
            </a:lvl5pPr>
            <a:lvl6pPr lvl="5" algn="ctr" rtl="0">
              <a:spcBef>
                <a:spcPts val="0"/>
              </a:spcBef>
              <a:spcAft>
                <a:spcPts val="0"/>
              </a:spcAft>
              <a:buClr>
                <a:schemeClr val="lt2"/>
              </a:buClr>
              <a:buSzPts val="1000"/>
              <a:buNone/>
              <a:defRPr sz="1000" b="1">
                <a:solidFill>
                  <a:schemeClr val="lt2"/>
                </a:solidFill>
              </a:defRPr>
            </a:lvl6pPr>
            <a:lvl7pPr lvl="6" algn="ctr" rtl="0">
              <a:spcBef>
                <a:spcPts val="0"/>
              </a:spcBef>
              <a:spcAft>
                <a:spcPts val="0"/>
              </a:spcAft>
              <a:buClr>
                <a:schemeClr val="lt2"/>
              </a:buClr>
              <a:buSzPts val="1000"/>
              <a:buNone/>
              <a:defRPr sz="1000" b="1">
                <a:solidFill>
                  <a:schemeClr val="lt2"/>
                </a:solidFill>
              </a:defRPr>
            </a:lvl7pPr>
            <a:lvl8pPr lvl="7" algn="ctr" rtl="0">
              <a:spcBef>
                <a:spcPts val="0"/>
              </a:spcBef>
              <a:spcAft>
                <a:spcPts val="0"/>
              </a:spcAft>
              <a:buClr>
                <a:schemeClr val="lt2"/>
              </a:buClr>
              <a:buSzPts val="1000"/>
              <a:buNone/>
              <a:defRPr sz="1000" b="1">
                <a:solidFill>
                  <a:schemeClr val="lt2"/>
                </a:solidFill>
              </a:defRPr>
            </a:lvl8pPr>
            <a:lvl9pPr lvl="8" algn="ctr" rtl="0">
              <a:spcBef>
                <a:spcPts val="0"/>
              </a:spcBef>
              <a:spcAft>
                <a:spcPts val="0"/>
              </a:spcAft>
              <a:buClr>
                <a:schemeClr val="lt2"/>
              </a:buClr>
              <a:buSzPts val="1000"/>
              <a:buNone/>
              <a:defRPr sz="1000" b="1">
                <a:solidFill>
                  <a:schemeClr val="lt2"/>
                </a:solidFill>
              </a:defRPr>
            </a:lvl9pPr>
          </a:lstStyle>
          <a:p>
            <a:endParaRPr/>
          </a:p>
        </p:txBody>
      </p:sp>
      <p:sp>
        <p:nvSpPr>
          <p:cNvPr id="816" name="Google Shape;816;p62"/>
          <p:cNvSpPr txBox="1">
            <a:spLocks noGrp="1"/>
          </p:cNvSpPr>
          <p:nvPr>
            <p:ph type="subTitle" idx="9"/>
          </p:nvPr>
        </p:nvSpPr>
        <p:spPr>
          <a:xfrm>
            <a:off x="5617975" y="1849625"/>
            <a:ext cx="10737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b="1">
                <a:solidFill>
                  <a:schemeClr val="lt2"/>
                </a:solidFill>
              </a:defRPr>
            </a:lvl1pPr>
            <a:lvl2pPr lvl="1" algn="ctr" rtl="0">
              <a:spcBef>
                <a:spcPts val="0"/>
              </a:spcBef>
              <a:spcAft>
                <a:spcPts val="0"/>
              </a:spcAft>
              <a:buClr>
                <a:schemeClr val="lt2"/>
              </a:buClr>
              <a:buSzPts val="1000"/>
              <a:buNone/>
              <a:defRPr sz="1000" b="1">
                <a:solidFill>
                  <a:schemeClr val="lt2"/>
                </a:solidFill>
              </a:defRPr>
            </a:lvl2pPr>
            <a:lvl3pPr lvl="2" algn="ctr" rtl="0">
              <a:spcBef>
                <a:spcPts val="0"/>
              </a:spcBef>
              <a:spcAft>
                <a:spcPts val="0"/>
              </a:spcAft>
              <a:buClr>
                <a:schemeClr val="lt2"/>
              </a:buClr>
              <a:buSzPts val="1000"/>
              <a:buNone/>
              <a:defRPr sz="1000" b="1">
                <a:solidFill>
                  <a:schemeClr val="lt2"/>
                </a:solidFill>
              </a:defRPr>
            </a:lvl3pPr>
            <a:lvl4pPr lvl="3" algn="ctr" rtl="0">
              <a:spcBef>
                <a:spcPts val="0"/>
              </a:spcBef>
              <a:spcAft>
                <a:spcPts val="0"/>
              </a:spcAft>
              <a:buClr>
                <a:schemeClr val="lt2"/>
              </a:buClr>
              <a:buSzPts val="1000"/>
              <a:buNone/>
              <a:defRPr sz="1000" b="1">
                <a:solidFill>
                  <a:schemeClr val="lt2"/>
                </a:solidFill>
              </a:defRPr>
            </a:lvl4pPr>
            <a:lvl5pPr lvl="4" algn="ctr" rtl="0">
              <a:spcBef>
                <a:spcPts val="0"/>
              </a:spcBef>
              <a:spcAft>
                <a:spcPts val="0"/>
              </a:spcAft>
              <a:buClr>
                <a:schemeClr val="lt2"/>
              </a:buClr>
              <a:buSzPts val="1000"/>
              <a:buNone/>
              <a:defRPr sz="1000" b="1">
                <a:solidFill>
                  <a:schemeClr val="lt2"/>
                </a:solidFill>
              </a:defRPr>
            </a:lvl5pPr>
            <a:lvl6pPr lvl="5" algn="ctr" rtl="0">
              <a:spcBef>
                <a:spcPts val="0"/>
              </a:spcBef>
              <a:spcAft>
                <a:spcPts val="0"/>
              </a:spcAft>
              <a:buClr>
                <a:schemeClr val="lt2"/>
              </a:buClr>
              <a:buSzPts val="1000"/>
              <a:buNone/>
              <a:defRPr sz="1000" b="1">
                <a:solidFill>
                  <a:schemeClr val="lt2"/>
                </a:solidFill>
              </a:defRPr>
            </a:lvl6pPr>
            <a:lvl7pPr lvl="6" algn="ctr" rtl="0">
              <a:spcBef>
                <a:spcPts val="0"/>
              </a:spcBef>
              <a:spcAft>
                <a:spcPts val="0"/>
              </a:spcAft>
              <a:buClr>
                <a:schemeClr val="lt2"/>
              </a:buClr>
              <a:buSzPts val="1000"/>
              <a:buNone/>
              <a:defRPr sz="1000" b="1">
                <a:solidFill>
                  <a:schemeClr val="lt2"/>
                </a:solidFill>
              </a:defRPr>
            </a:lvl7pPr>
            <a:lvl8pPr lvl="7" algn="ctr" rtl="0">
              <a:spcBef>
                <a:spcPts val="0"/>
              </a:spcBef>
              <a:spcAft>
                <a:spcPts val="0"/>
              </a:spcAft>
              <a:buClr>
                <a:schemeClr val="lt2"/>
              </a:buClr>
              <a:buSzPts val="1000"/>
              <a:buNone/>
              <a:defRPr sz="1000" b="1">
                <a:solidFill>
                  <a:schemeClr val="lt2"/>
                </a:solidFill>
              </a:defRPr>
            </a:lvl8pPr>
            <a:lvl9pPr lvl="8" algn="ctr" rtl="0">
              <a:spcBef>
                <a:spcPts val="0"/>
              </a:spcBef>
              <a:spcAft>
                <a:spcPts val="0"/>
              </a:spcAft>
              <a:buClr>
                <a:schemeClr val="lt2"/>
              </a:buClr>
              <a:buSzPts val="1000"/>
              <a:buNone/>
              <a:defRPr sz="1000" b="1">
                <a:solidFill>
                  <a:schemeClr val="lt2"/>
                </a:solidFill>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Diseño personalizado 32">
  <p:cSld name="CUSTOM_31">
    <p:spTree>
      <p:nvGrpSpPr>
        <p:cNvPr id="1" name="Shape 817"/>
        <p:cNvGrpSpPr/>
        <p:nvPr/>
      </p:nvGrpSpPr>
      <p:grpSpPr>
        <a:xfrm>
          <a:off x="0" y="0"/>
          <a:ext cx="0" cy="0"/>
          <a:chOff x="0" y="0"/>
          <a:chExt cx="0" cy="0"/>
        </a:xfrm>
      </p:grpSpPr>
      <p:sp>
        <p:nvSpPr>
          <p:cNvPr id="818" name="Google Shape;818;p63"/>
          <p:cNvSpPr/>
          <p:nvPr/>
        </p:nvSpPr>
        <p:spPr>
          <a:xfrm>
            <a:off x="457200" y="1270225"/>
            <a:ext cx="8229600" cy="1079100"/>
          </a:xfrm>
          <a:prstGeom prst="rightArrow">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63"/>
          <p:cNvSpPr/>
          <p:nvPr/>
        </p:nvSpPr>
        <p:spPr>
          <a:xfrm>
            <a:off x="1184050" y="1113300"/>
            <a:ext cx="1392900" cy="1392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63"/>
          <p:cNvSpPr/>
          <p:nvPr/>
        </p:nvSpPr>
        <p:spPr>
          <a:xfrm>
            <a:off x="2860450" y="1113300"/>
            <a:ext cx="1392900" cy="13929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63"/>
          <p:cNvSpPr/>
          <p:nvPr/>
        </p:nvSpPr>
        <p:spPr>
          <a:xfrm>
            <a:off x="4536850" y="1113300"/>
            <a:ext cx="1392900" cy="1392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63"/>
          <p:cNvSpPr/>
          <p:nvPr/>
        </p:nvSpPr>
        <p:spPr>
          <a:xfrm>
            <a:off x="6213250" y="1113300"/>
            <a:ext cx="1392900" cy="1392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63"/>
          <p:cNvSpPr txBox="1">
            <a:spLocks noGrp="1"/>
          </p:cNvSpPr>
          <p:nvPr>
            <p:ph type="subTitle" idx="1"/>
          </p:nvPr>
        </p:nvSpPr>
        <p:spPr>
          <a:xfrm>
            <a:off x="1176175" y="6304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824" name="Google Shape;824;p63"/>
          <p:cNvSpPr txBox="1">
            <a:spLocks noGrp="1"/>
          </p:cNvSpPr>
          <p:nvPr>
            <p:ph type="subTitle" idx="2"/>
          </p:nvPr>
        </p:nvSpPr>
        <p:spPr>
          <a:xfrm>
            <a:off x="2852575" y="6304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825" name="Google Shape;825;p63"/>
          <p:cNvSpPr txBox="1">
            <a:spLocks noGrp="1"/>
          </p:cNvSpPr>
          <p:nvPr>
            <p:ph type="subTitle" idx="3"/>
          </p:nvPr>
        </p:nvSpPr>
        <p:spPr>
          <a:xfrm>
            <a:off x="4528975" y="6304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826" name="Google Shape;826;p63"/>
          <p:cNvSpPr txBox="1">
            <a:spLocks noGrp="1"/>
          </p:cNvSpPr>
          <p:nvPr>
            <p:ph type="subTitle" idx="4"/>
          </p:nvPr>
        </p:nvSpPr>
        <p:spPr>
          <a:xfrm>
            <a:off x="6205375" y="6304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827" name="Google Shape;827;p63"/>
          <p:cNvSpPr txBox="1">
            <a:spLocks noGrp="1"/>
          </p:cNvSpPr>
          <p:nvPr>
            <p:ph type="subTitle" idx="5"/>
          </p:nvPr>
        </p:nvSpPr>
        <p:spPr>
          <a:xfrm>
            <a:off x="1176175" y="1544825"/>
            <a:ext cx="14595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828" name="Google Shape;828;p63"/>
          <p:cNvSpPr txBox="1">
            <a:spLocks noGrp="1"/>
          </p:cNvSpPr>
          <p:nvPr>
            <p:ph type="subTitle" idx="6"/>
          </p:nvPr>
        </p:nvSpPr>
        <p:spPr>
          <a:xfrm>
            <a:off x="2852575" y="1544825"/>
            <a:ext cx="14595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829" name="Google Shape;829;p63"/>
          <p:cNvSpPr txBox="1">
            <a:spLocks noGrp="1"/>
          </p:cNvSpPr>
          <p:nvPr>
            <p:ph type="subTitle" idx="7"/>
          </p:nvPr>
        </p:nvSpPr>
        <p:spPr>
          <a:xfrm>
            <a:off x="4528975" y="1544825"/>
            <a:ext cx="14595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830" name="Google Shape;830;p63"/>
          <p:cNvSpPr txBox="1">
            <a:spLocks noGrp="1"/>
          </p:cNvSpPr>
          <p:nvPr>
            <p:ph type="subTitle" idx="8"/>
          </p:nvPr>
        </p:nvSpPr>
        <p:spPr>
          <a:xfrm>
            <a:off x="6205375" y="1544825"/>
            <a:ext cx="14595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831" name="Google Shape;831;p63"/>
          <p:cNvSpPr txBox="1">
            <a:spLocks noGrp="1"/>
          </p:cNvSpPr>
          <p:nvPr>
            <p:ph type="subTitle" idx="9"/>
          </p:nvPr>
        </p:nvSpPr>
        <p:spPr>
          <a:xfrm>
            <a:off x="1176175" y="2535425"/>
            <a:ext cx="1459500" cy="12657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832" name="Google Shape;832;p63"/>
          <p:cNvSpPr txBox="1">
            <a:spLocks noGrp="1"/>
          </p:cNvSpPr>
          <p:nvPr>
            <p:ph type="subTitle" idx="13"/>
          </p:nvPr>
        </p:nvSpPr>
        <p:spPr>
          <a:xfrm>
            <a:off x="2852575" y="2535425"/>
            <a:ext cx="1459500" cy="12657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833" name="Google Shape;833;p63"/>
          <p:cNvSpPr txBox="1">
            <a:spLocks noGrp="1"/>
          </p:cNvSpPr>
          <p:nvPr>
            <p:ph type="subTitle" idx="14"/>
          </p:nvPr>
        </p:nvSpPr>
        <p:spPr>
          <a:xfrm>
            <a:off x="4528975" y="2535425"/>
            <a:ext cx="1459500" cy="12657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834" name="Google Shape;834;p63"/>
          <p:cNvSpPr txBox="1">
            <a:spLocks noGrp="1"/>
          </p:cNvSpPr>
          <p:nvPr>
            <p:ph type="subTitle" idx="15"/>
          </p:nvPr>
        </p:nvSpPr>
        <p:spPr>
          <a:xfrm>
            <a:off x="6205375" y="2535425"/>
            <a:ext cx="1459500" cy="12657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Diseño personalizado 32 1">
  <p:cSld name="CUSTOM_31_1">
    <p:spTree>
      <p:nvGrpSpPr>
        <p:cNvPr id="1" name="Shape 835"/>
        <p:cNvGrpSpPr/>
        <p:nvPr/>
      </p:nvGrpSpPr>
      <p:grpSpPr>
        <a:xfrm>
          <a:off x="0" y="0"/>
          <a:ext cx="0" cy="0"/>
          <a:chOff x="0" y="0"/>
          <a:chExt cx="0" cy="0"/>
        </a:xfrm>
      </p:grpSpPr>
      <p:sp>
        <p:nvSpPr>
          <p:cNvPr id="836" name="Google Shape;836;p64"/>
          <p:cNvSpPr/>
          <p:nvPr/>
        </p:nvSpPr>
        <p:spPr>
          <a:xfrm>
            <a:off x="457200" y="1270225"/>
            <a:ext cx="8229600" cy="1079100"/>
          </a:xfrm>
          <a:prstGeom prst="rightArrow">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64"/>
          <p:cNvSpPr/>
          <p:nvPr/>
        </p:nvSpPr>
        <p:spPr>
          <a:xfrm>
            <a:off x="1717450" y="1113300"/>
            <a:ext cx="1392900" cy="1392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64"/>
          <p:cNvSpPr/>
          <p:nvPr/>
        </p:nvSpPr>
        <p:spPr>
          <a:xfrm>
            <a:off x="3698650" y="1113300"/>
            <a:ext cx="1392900" cy="13929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64"/>
          <p:cNvSpPr/>
          <p:nvPr/>
        </p:nvSpPr>
        <p:spPr>
          <a:xfrm>
            <a:off x="5679850" y="1113300"/>
            <a:ext cx="1392900" cy="1392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64"/>
          <p:cNvSpPr txBox="1">
            <a:spLocks noGrp="1"/>
          </p:cNvSpPr>
          <p:nvPr>
            <p:ph type="subTitle" idx="1"/>
          </p:nvPr>
        </p:nvSpPr>
        <p:spPr>
          <a:xfrm>
            <a:off x="1709575" y="6304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841" name="Google Shape;841;p64"/>
          <p:cNvSpPr txBox="1">
            <a:spLocks noGrp="1"/>
          </p:cNvSpPr>
          <p:nvPr>
            <p:ph type="subTitle" idx="2"/>
          </p:nvPr>
        </p:nvSpPr>
        <p:spPr>
          <a:xfrm>
            <a:off x="3690775" y="6304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842" name="Google Shape;842;p64"/>
          <p:cNvSpPr txBox="1">
            <a:spLocks noGrp="1"/>
          </p:cNvSpPr>
          <p:nvPr>
            <p:ph type="subTitle" idx="3"/>
          </p:nvPr>
        </p:nvSpPr>
        <p:spPr>
          <a:xfrm>
            <a:off x="5671975" y="6304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843" name="Google Shape;843;p64"/>
          <p:cNvSpPr txBox="1">
            <a:spLocks noGrp="1"/>
          </p:cNvSpPr>
          <p:nvPr>
            <p:ph type="subTitle" idx="4"/>
          </p:nvPr>
        </p:nvSpPr>
        <p:spPr>
          <a:xfrm>
            <a:off x="1709575" y="1544825"/>
            <a:ext cx="14595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844" name="Google Shape;844;p64"/>
          <p:cNvSpPr txBox="1">
            <a:spLocks noGrp="1"/>
          </p:cNvSpPr>
          <p:nvPr>
            <p:ph type="subTitle" idx="5"/>
          </p:nvPr>
        </p:nvSpPr>
        <p:spPr>
          <a:xfrm>
            <a:off x="3690775" y="1544825"/>
            <a:ext cx="14595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845" name="Google Shape;845;p64"/>
          <p:cNvSpPr txBox="1">
            <a:spLocks noGrp="1"/>
          </p:cNvSpPr>
          <p:nvPr>
            <p:ph type="subTitle" idx="6"/>
          </p:nvPr>
        </p:nvSpPr>
        <p:spPr>
          <a:xfrm>
            <a:off x="5671975" y="1544825"/>
            <a:ext cx="14595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846" name="Google Shape;846;p64"/>
          <p:cNvSpPr txBox="1">
            <a:spLocks noGrp="1"/>
          </p:cNvSpPr>
          <p:nvPr>
            <p:ph type="subTitle" idx="7"/>
          </p:nvPr>
        </p:nvSpPr>
        <p:spPr>
          <a:xfrm>
            <a:off x="1709575" y="2535425"/>
            <a:ext cx="1459500" cy="12657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847" name="Google Shape;847;p64"/>
          <p:cNvSpPr txBox="1">
            <a:spLocks noGrp="1"/>
          </p:cNvSpPr>
          <p:nvPr>
            <p:ph type="subTitle" idx="8"/>
          </p:nvPr>
        </p:nvSpPr>
        <p:spPr>
          <a:xfrm>
            <a:off x="3690775" y="2535425"/>
            <a:ext cx="1459500" cy="12657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848" name="Google Shape;848;p64"/>
          <p:cNvSpPr txBox="1">
            <a:spLocks noGrp="1"/>
          </p:cNvSpPr>
          <p:nvPr>
            <p:ph type="subTitle" idx="9"/>
          </p:nvPr>
        </p:nvSpPr>
        <p:spPr>
          <a:xfrm>
            <a:off x="5671975" y="2535425"/>
            <a:ext cx="1459500" cy="12657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Diseño personalizado 33">
  <p:cSld name="CUSTOM_32">
    <p:spTree>
      <p:nvGrpSpPr>
        <p:cNvPr id="1" name="Shape 849"/>
        <p:cNvGrpSpPr/>
        <p:nvPr/>
      </p:nvGrpSpPr>
      <p:grpSpPr>
        <a:xfrm>
          <a:off x="0" y="0"/>
          <a:ext cx="0" cy="0"/>
          <a:chOff x="0" y="0"/>
          <a:chExt cx="0" cy="0"/>
        </a:xfrm>
      </p:grpSpPr>
      <p:sp>
        <p:nvSpPr>
          <p:cNvPr id="850" name="Google Shape;850;p65"/>
          <p:cNvSpPr/>
          <p:nvPr/>
        </p:nvSpPr>
        <p:spPr>
          <a:xfrm>
            <a:off x="4770000" y="934175"/>
            <a:ext cx="3916800" cy="3192900"/>
          </a:xfrm>
          <a:prstGeom prst="roundRect">
            <a:avLst>
              <a:gd name="adj" fmla="val 7339"/>
            </a:avLst>
          </a:prstGeom>
          <a:solidFill>
            <a:srgbClr val="FFFFFF"/>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65"/>
          <p:cNvSpPr/>
          <p:nvPr/>
        </p:nvSpPr>
        <p:spPr>
          <a:xfrm>
            <a:off x="5171900" y="572663"/>
            <a:ext cx="3113100" cy="590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65"/>
          <p:cNvSpPr/>
          <p:nvPr/>
        </p:nvSpPr>
        <p:spPr>
          <a:xfrm>
            <a:off x="473300" y="934175"/>
            <a:ext cx="3916800" cy="3192900"/>
          </a:xfrm>
          <a:prstGeom prst="roundRect">
            <a:avLst>
              <a:gd name="adj" fmla="val 7339"/>
            </a:avLst>
          </a:prstGeom>
          <a:solidFill>
            <a:srgbClr val="FFFFFF"/>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65"/>
          <p:cNvSpPr/>
          <p:nvPr/>
        </p:nvSpPr>
        <p:spPr>
          <a:xfrm>
            <a:off x="875150" y="572663"/>
            <a:ext cx="3113100" cy="5904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65"/>
          <p:cNvSpPr txBox="1">
            <a:spLocks noGrp="1"/>
          </p:cNvSpPr>
          <p:nvPr>
            <p:ph type="subTitle" idx="1"/>
          </p:nvPr>
        </p:nvSpPr>
        <p:spPr>
          <a:xfrm>
            <a:off x="1091000" y="572675"/>
            <a:ext cx="2667000" cy="568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a:solidFill>
                  <a:schemeClr val="lt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855" name="Google Shape;855;p65"/>
          <p:cNvSpPr txBox="1">
            <a:spLocks noGrp="1"/>
          </p:cNvSpPr>
          <p:nvPr>
            <p:ph type="subTitle" idx="2"/>
          </p:nvPr>
        </p:nvSpPr>
        <p:spPr>
          <a:xfrm>
            <a:off x="5358200" y="572675"/>
            <a:ext cx="2667000" cy="568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856" name="Google Shape;856;p65"/>
          <p:cNvSpPr txBox="1">
            <a:spLocks noGrp="1"/>
          </p:cNvSpPr>
          <p:nvPr>
            <p:ph type="body" idx="3"/>
          </p:nvPr>
        </p:nvSpPr>
        <p:spPr>
          <a:xfrm>
            <a:off x="559050" y="1223900"/>
            <a:ext cx="3750900" cy="2703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Clr>
                <a:schemeClr val="accent1"/>
              </a:buClr>
              <a:buSzPts val="1200"/>
              <a:buChar char="●"/>
              <a:defRPr sz="1200"/>
            </a:lvl1pPr>
            <a:lvl2pPr marL="914400" lvl="1" indent="-304800">
              <a:spcBef>
                <a:spcPts val="0"/>
              </a:spcBef>
              <a:spcAft>
                <a:spcPts val="0"/>
              </a:spcAft>
              <a:buClr>
                <a:schemeClr val="accent1"/>
              </a:buClr>
              <a:buSzPts val="1200"/>
              <a:buChar char="○"/>
              <a:defRPr sz="1200"/>
            </a:lvl2pPr>
            <a:lvl3pPr marL="1371600" lvl="2" indent="-304800">
              <a:spcBef>
                <a:spcPts val="0"/>
              </a:spcBef>
              <a:spcAft>
                <a:spcPts val="0"/>
              </a:spcAft>
              <a:buClr>
                <a:schemeClr val="accent1"/>
              </a:buClr>
              <a:buSzPts val="1200"/>
              <a:buChar char="■"/>
              <a:defRPr sz="1200"/>
            </a:lvl3pPr>
            <a:lvl4pPr marL="1828800" lvl="3" indent="-304800">
              <a:spcBef>
                <a:spcPts val="0"/>
              </a:spcBef>
              <a:spcAft>
                <a:spcPts val="0"/>
              </a:spcAft>
              <a:buClr>
                <a:schemeClr val="accent1"/>
              </a:buClr>
              <a:buSzPts val="1200"/>
              <a:buChar char="●"/>
              <a:defRPr sz="1200"/>
            </a:lvl4pPr>
            <a:lvl5pPr marL="2286000" lvl="4" indent="-304800">
              <a:spcBef>
                <a:spcPts val="0"/>
              </a:spcBef>
              <a:spcAft>
                <a:spcPts val="0"/>
              </a:spcAft>
              <a:buClr>
                <a:schemeClr val="accent1"/>
              </a:buClr>
              <a:buSzPts val="1200"/>
              <a:buChar char="○"/>
              <a:defRPr sz="1200"/>
            </a:lvl5pPr>
            <a:lvl6pPr marL="2743200" lvl="5" indent="-304800">
              <a:spcBef>
                <a:spcPts val="0"/>
              </a:spcBef>
              <a:spcAft>
                <a:spcPts val="0"/>
              </a:spcAft>
              <a:buClr>
                <a:schemeClr val="accent1"/>
              </a:buClr>
              <a:buSzPts val="1200"/>
              <a:buChar char="■"/>
              <a:defRPr sz="1200"/>
            </a:lvl6pPr>
            <a:lvl7pPr marL="3200400" lvl="6" indent="-304800">
              <a:spcBef>
                <a:spcPts val="0"/>
              </a:spcBef>
              <a:spcAft>
                <a:spcPts val="0"/>
              </a:spcAft>
              <a:buClr>
                <a:schemeClr val="accent1"/>
              </a:buClr>
              <a:buSzPts val="1200"/>
              <a:buChar char="●"/>
              <a:defRPr sz="1200"/>
            </a:lvl7pPr>
            <a:lvl8pPr marL="3657600" lvl="7" indent="-304800">
              <a:spcBef>
                <a:spcPts val="0"/>
              </a:spcBef>
              <a:spcAft>
                <a:spcPts val="0"/>
              </a:spcAft>
              <a:buClr>
                <a:schemeClr val="accent1"/>
              </a:buClr>
              <a:buSzPts val="1200"/>
              <a:buChar char="○"/>
              <a:defRPr sz="1200"/>
            </a:lvl8pPr>
            <a:lvl9pPr marL="4114800" lvl="8" indent="-304800">
              <a:spcBef>
                <a:spcPts val="0"/>
              </a:spcBef>
              <a:spcAft>
                <a:spcPts val="0"/>
              </a:spcAft>
              <a:buClr>
                <a:schemeClr val="accent1"/>
              </a:buClr>
              <a:buSzPts val="1200"/>
              <a:buChar char="■"/>
              <a:defRPr sz="1200"/>
            </a:lvl9pPr>
          </a:lstStyle>
          <a:p>
            <a:endParaRPr/>
          </a:p>
        </p:txBody>
      </p:sp>
      <p:sp>
        <p:nvSpPr>
          <p:cNvPr id="857" name="Google Shape;857;p65"/>
          <p:cNvSpPr txBox="1">
            <a:spLocks noGrp="1"/>
          </p:cNvSpPr>
          <p:nvPr>
            <p:ph type="body" idx="4"/>
          </p:nvPr>
        </p:nvSpPr>
        <p:spPr>
          <a:xfrm>
            <a:off x="4853000" y="1223900"/>
            <a:ext cx="3750900" cy="27039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Clr>
                <a:schemeClr val="accent4"/>
              </a:buClr>
              <a:buSzPts val="1200"/>
              <a:buChar char="●"/>
              <a:defRPr sz="1200"/>
            </a:lvl1pPr>
            <a:lvl2pPr marL="914400" lvl="1" indent="-304800" rtl="0">
              <a:spcBef>
                <a:spcPts val="0"/>
              </a:spcBef>
              <a:spcAft>
                <a:spcPts val="0"/>
              </a:spcAft>
              <a:buClr>
                <a:schemeClr val="accent4"/>
              </a:buClr>
              <a:buSzPts val="1200"/>
              <a:buChar char="○"/>
              <a:defRPr sz="1200"/>
            </a:lvl2pPr>
            <a:lvl3pPr marL="1371600" lvl="2" indent="-304800" rtl="0">
              <a:spcBef>
                <a:spcPts val="0"/>
              </a:spcBef>
              <a:spcAft>
                <a:spcPts val="0"/>
              </a:spcAft>
              <a:buClr>
                <a:schemeClr val="accent4"/>
              </a:buClr>
              <a:buSzPts val="1200"/>
              <a:buChar char="■"/>
              <a:defRPr sz="1200"/>
            </a:lvl3pPr>
            <a:lvl4pPr marL="1828800" lvl="3" indent="-304800" rtl="0">
              <a:spcBef>
                <a:spcPts val="0"/>
              </a:spcBef>
              <a:spcAft>
                <a:spcPts val="0"/>
              </a:spcAft>
              <a:buClr>
                <a:schemeClr val="accent4"/>
              </a:buClr>
              <a:buSzPts val="1200"/>
              <a:buChar char="●"/>
              <a:defRPr sz="1200"/>
            </a:lvl4pPr>
            <a:lvl5pPr marL="2286000" lvl="4" indent="-304800" rtl="0">
              <a:spcBef>
                <a:spcPts val="0"/>
              </a:spcBef>
              <a:spcAft>
                <a:spcPts val="0"/>
              </a:spcAft>
              <a:buClr>
                <a:schemeClr val="accent4"/>
              </a:buClr>
              <a:buSzPts val="1200"/>
              <a:buChar char="○"/>
              <a:defRPr sz="1200"/>
            </a:lvl5pPr>
            <a:lvl6pPr marL="2743200" lvl="5" indent="-304800" rtl="0">
              <a:spcBef>
                <a:spcPts val="0"/>
              </a:spcBef>
              <a:spcAft>
                <a:spcPts val="0"/>
              </a:spcAft>
              <a:buClr>
                <a:schemeClr val="accent4"/>
              </a:buClr>
              <a:buSzPts val="1200"/>
              <a:buChar char="■"/>
              <a:defRPr sz="1200"/>
            </a:lvl6pPr>
            <a:lvl7pPr marL="3200400" lvl="6" indent="-304800" rtl="0">
              <a:spcBef>
                <a:spcPts val="0"/>
              </a:spcBef>
              <a:spcAft>
                <a:spcPts val="0"/>
              </a:spcAft>
              <a:buClr>
                <a:schemeClr val="accent4"/>
              </a:buClr>
              <a:buSzPts val="1200"/>
              <a:buChar char="●"/>
              <a:defRPr sz="1200"/>
            </a:lvl7pPr>
            <a:lvl8pPr marL="3657600" lvl="7" indent="-304800" rtl="0">
              <a:spcBef>
                <a:spcPts val="0"/>
              </a:spcBef>
              <a:spcAft>
                <a:spcPts val="0"/>
              </a:spcAft>
              <a:buClr>
                <a:schemeClr val="accent4"/>
              </a:buClr>
              <a:buSzPts val="1200"/>
              <a:buChar char="○"/>
              <a:defRPr sz="1200"/>
            </a:lvl8pPr>
            <a:lvl9pPr marL="4114800" lvl="8" indent="-304800" rtl="0">
              <a:spcBef>
                <a:spcPts val="0"/>
              </a:spcBef>
              <a:spcAft>
                <a:spcPts val="0"/>
              </a:spcAft>
              <a:buClr>
                <a:schemeClr val="accent4"/>
              </a:buClr>
              <a:buSzPts val="1200"/>
              <a:buChar char="■"/>
              <a:defRPr sz="1200"/>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Diseño personalizado 33 1">
  <p:cSld name="CUSTOM_32_1">
    <p:spTree>
      <p:nvGrpSpPr>
        <p:cNvPr id="1" name="Shape 858"/>
        <p:cNvGrpSpPr/>
        <p:nvPr/>
      </p:nvGrpSpPr>
      <p:grpSpPr>
        <a:xfrm>
          <a:off x="0" y="0"/>
          <a:ext cx="0" cy="0"/>
          <a:chOff x="0" y="0"/>
          <a:chExt cx="0" cy="0"/>
        </a:xfrm>
      </p:grpSpPr>
      <p:sp>
        <p:nvSpPr>
          <p:cNvPr id="859" name="Google Shape;859;p66"/>
          <p:cNvSpPr/>
          <p:nvPr/>
        </p:nvSpPr>
        <p:spPr>
          <a:xfrm>
            <a:off x="4770000" y="934175"/>
            <a:ext cx="3916800" cy="3192900"/>
          </a:xfrm>
          <a:prstGeom prst="roundRect">
            <a:avLst>
              <a:gd name="adj" fmla="val 7339"/>
            </a:avLst>
          </a:prstGeom>
          <a:solidFill>
            <a:srgbClr val="FFFFFF"/>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66"/>
          <p:cNvSpPr/>
          <p:nvPr/>
        </p:nvSpPr>
        <p:spPr>
          <a:xfrm>
            <a:off x="5171900" y="572663"/>
            <a:ext cx="3113100" cy="590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66"/>
          <p:cNvSpPr/>
          <p:nvPr/>
        </p:nvSpPr>
        <p:spPr>
          <a:xfrm>
            <a:off x="473300" y="934175"/>
            <a:ext cx="3916800" cy="3192900"/>
          </a:xfrm>
          <a:prstGeom prst="roundRect">
            <a:avLst>
              <a:gd name="adj" fmla="val 7339"/>
            </a:avLst>
          </a:prstGeom>
          <a:solidFill>
            <a:srgbClr val="FFFFFF"/>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66"/>
          <p:cNvSpPr/>
          <p:nvPr/>
        </p:nvSpPr>
        <p:spPr>
          <a:xfrm>
            <a:off x="875150" y="572663"/>
            <a:ext cx="3113100" cy="5904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66"/>
          <p:cNvSpPr txBox="1">
            <a:spLocks noGrp="1"/>
          </p:cNvSpPr>
          <p:nvPr>
            <p:ph type="subTitle" idx="1"/>
          </p:nvPr>
        </p:nvSpPr>
        <p:spPr>
          <a:xfrm>
            <a:off x="1091000" y="572675"/>
            <a:ext cx="2667000" cy="568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a:solidFill>
                  <a:schemeClr val="lt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864" name="Google Shape;864;p66"/>
          <p:cNvSpPr txBox="1">
            <a:spLocks noGrp="1"/>
          </p:cNvSpPr>
          <p:nvPr>
            <p:ph type="subTitle" idx="2"/>
          </p:nvPr>
        </p:nvSpPr>
        <p:spPr>
          <a:xfrm>
            <a:off x="5358200" y="572675"/>
            <a:ext cx="2667000" cy="568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865" name="Google Shape;865;p66"/>
          <p:cNvSpPr txBox="1">
            <a:spLocks noGrp="1"/>
          </p:cNvSpPr>
          <p:nvPr>
            <p:ph type="body" idx="3"/>
          </p:nvPr>
        </p:nvSpPr>
        <p:spPr>
          <a:xfrm>
            <a:off x="559050" y="1223900"/>
            <a:ext cx="3750900" cy="27039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Clr>
                <a:schemeClr val="accent3"/>
              </a:buClr>
              <a:buSzPts val="1200"/>
              <a:buChar char="●"/>
              <a:defRPr sz="1200"/>
            </a:lvl1pPr>
            <a:lvl2pPr marL="914400" lvl="1" indent="-304800" rtl="0">
              <a:spcBef>
                <a:spcPts val="0"/>
              </a:spcBef>
              <a:spcAft>
                <a:spcPts val="0"/>
              </a:spcAft>
              <a:buClr>
                <a:schemeClr val="accent3"/>
              </a:buClr>
              <a:buSzPts val="1200"/>
              <a:buChar char="○"/>
              <a:defRPr sz="1200"/>
            </a:lvl2pPr>
            <a:lvl3pPr marL="1371600" lvl="2" indent="-304800" rtl="0">
              <a:spcBef>
                <a:spcPts val="0"/>
              </a:spcBef>
              <a:spcAft>
                <a:spcPts val="0"/>
              </a:spcAft>
              <a:buClr>
                <a:schemeClr val="accent3"/>
              </a:buClr>
              <a:buSzPts val="1200"/>
              <a:buChar char="■"/>
              <a:defRPr sz="1200"/>
            </a:lvl3pPr>
            <a:lvl4pPr marL="1828800" lvl="3" indent="-304800" rtl="0">
              <a:spcBef>
                <a:spcPts val="0"/>
              </a:spcBef>
              <a:spcAft>
                <a:spcPts val="0"/>
              </a:spcAft>
              <a:buClr>
                <a:schemeClr val="accent3"/>
              </a:buClr>
              <a:buSzPts val="1200"/>
              <a:buChar char="●"/>
              <a:defRPr sz="1200"/>
            </a:lvl4pPr>
            <a:lvl5pPr marL="2286000" lvl="4" indent="-304800" rtl="0">
              <a:spcBef>
                <a:spcPts val="0"/>
              </a:spcBef>
              <a:spcAft>
                <a:spcPts val="0"/>
              </a:spcAft>
              <a:buClr>
                <a:schemeClr val="accent3"/>
              </a:buClr>
              <a:buSzPts val="1200"/>
              <a:buChar char="○"/>
              <a:defRPr sz="1200"/>
            </a:lvl5pPr>
            <a:lvl6pPr marL="2743200" lvl="5" indent="-304800" rtl="0">
              <a:spcBef>
                <a:spcPts val="0"/>
              </a:spcBef>
              <a:spcAft>
                <a:spcPts val="0"/>
              </a:spcAft>
              <a:buClr>
                <a:schemeClr val="accent3"/>
              </a:buClr>
              <a:buSzPts val="1200"/>
              <a:buChar char="■"/>
              <a:defRPr sz="1200"/>
            </a:lvl6pPr>
            <a:lvl7pPr marL="3200400" lvl="6" indent="-304800" rtl="0">
              <a:spcBef>
                <a:spcPts val="0"/>
              </a:spcBef>
              <a:spcAft>
                <a:spcPts val="0"/>
              </a:spcAft>
              <a:buClr>
                <a:schemeClr val="accent3"/>
              </a:buClr>
              <a:buSzPts val="1200"/>
              <a:buChar char="●"/>
              <a:defRPr sz="1200"/>
            </a:lvl7pPr>
            <a:lvl8pPr marL="3657600" lvl="7" indent="-304800" rtl="0">
              <a:spcBef>
                <a:spcPts val="0"/>
              </a:spcBef>
              <a:spcAft>
                <a:spcPts val="0"/>
              </a:spcAft>
              <a:buClr>
                <a:schemeClr val="accent3"/>
              </a:buClr>
              <a:buSzPts val="1200"/>
              <a:buChar char="○"/>
              <a:defRPr sz="1200"/>
            </a:lvl8pPr>
            <a:lvl9pPr marL="4114800" lvl="8" indent="-304800" rtl="0">
              <a:spcBef>
                <a:spcPts val="0"/>
              </a:spcBef>
              <a:spcAft>
                <a:spcPts val="0"/>
              </a:spcAft>
              <a:buClr>
                <a:schemeClr val="accent3"/>
              </a:buClr>
              <a:buSzPts val="1200"/>
              <a:buChar char="■"/>
              <a:defRPr sz="1200"/>
            </a:lvl9pPr>
          </a:lstStyle>
          <a:p>
            <a:endParaRPr/>
          </a:p>
        </p:txBody>
      </p:sp>
      <p:sp>
        <p:nvSpPr>
          <p:cNvPr id="866" name="Google Shape;866;p66"/>
          <p:cNvSpPr txBox="1">
            <a:spLocks noGrp="1"/>
          </p:cNvSpPr>
          <p:nvPr>
            <p:ph type="body" idx="4"/>
          </p:nvPr>
        </p:nvSpPr>
        <p:spPr>
          <a:xfrm>
            <a:off x="4853000" y="1223900"/>
            <a:ext cx="3750900" cy="27039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Clr>
                <a:schemeClr val="accent2"/>
              </a:buClr>
              <a:buSzPts val="1200"/>
              <a:buChar char="●"/>
              <a:defRPr sz="1200"/>
            </a:lvl1pPr>
            <a:lvl2pPr marL="914400" lvl="1" indent="-304800" rtl="0">
              <a:spcBef>
                <a:spcPts val="0"/>
              </a:spcBef>
              <a:spcAft>
                <a:spcPts val="0"/>
              </a:spcAft>
              <a:buClr>
                <a:schemeClr val="accent2"/>
              </a:buClr>
              <a:buSzPts val="1200"/>
              <a:buChar char="○"/>
              <a:defRPr sz="1200"/>
            </a:lvl2pPr>
            <a:lvl3pPr marL="1371600" lvl="2" indent="-304800" rtl="0">
              <a:spcBef>
                <a:spcPts val="0"/>
              </a:spcBef>
              <a:spcAft>
                <a:spcPts val="0"/>
              </a:spcAft>
              <a:buClr>
                <a:schemeClr val="accent2"/>
              </a:buClr>
              <a:buSzPts val="1200"/>
              <a:buChar char="■"/>
              <a:defRPr sz="1200"/>
            </a:lvl3pPr>
            <a:lvl4pPr marL="1828800" lvl="3" indent="-304800" rtl="0">
              <a:spcBef>
                <a:spcPts val="0"/>
              </a:spcBef>
              <a:spcAft>
                <a:spcPts val="0"/>
              </a:spcAft>
              <a:buClr>
                <a:schemeClr val="accent2"/>
              </a:buClr>
              <a:buSzPts val="1200"/>
              <a:buChar char="●"/>
              <a:defRPr sz="1200"/>
            </a:lvl4pPr>
            <a:lvl5pPr marL="2286000" lvl="4" indent="-304800" rtl="0">
              <a:spcBef>
                <a:spcPts val="0"/>
              </a:spcBef>
              <a:spcAft>
                <a:spcPts val="0"/>
              </a:spcAft>
              <a:buClr>
                <a:schemeClr val="accent2"/>
              </a:buClr>
              <a:buSzPts val="1200"/>
              <a:buChar char="○"/>
              <a:defRPr sz="1200"/>
            </a:lvl5pPr>
            <a:lvl6pPr marL="2743200" lvl="5" indent="-304800" rtl="0">
              <a:spcBef>
                <a:spcPts val="0"/>
              </a:spcBef>
              <a:spcAft>
                <a:spcPts val="0"/>
              </a:spcAft>
              <a:buClr>
                <a:schemeClr val="accent2"/>
              </a:buClr>
              <a:buSzPts val="1200"/>
              <a:buChar char="■"/>
              <a:defRPr sz="1200"/>
            </a:lvl6pPr>
            <a:lvl7pPr marL="3200400" lvl="6" indent="-304800" rtl="0">
              <a:spcBef>
                <a:spcPts val="0"/>
              </a:spcBef>
              <a:spcAft>
                <a:spcPts val="0"/>
              </a:spcAft>
              <a:buClr>
                <a:schemeClr val="accent2"/>
              </a:buClr>
              <a:buSzPts val="1200"/>
              <a:buChar char="●"/>
              <a:defRPr sz="1200"/>
            </a:lvl7pPr>
            <a:lvl8pPr marL="3657600" lvl="7" indent="-304800" rtl="0">
              <a:spcBef>
                <a:spcPts val="0"/>
              </a:spcBef>
              <a:spcAft>
                <a:spcPts val="0"/>
              </a:spcAft>
              <a:buClr>
                <a:schemeClr val="accent2"/>
              </a:buClr>
              <a:buSzPts val="1200"/>
              <a:buChar char="○"/>
              <a:defRPr sz="1200"/>
            </a:lvl8pPr>
            <a:lvl9pPr marL="4114800" lvl="8" indent="-304800" rtl="0">
              <a:spcBef>
                <a:spcPts val="0"/>
              </a:spcBef>
              <a:spcAft>
                <a:spcPts val="0"/>
              </a:spcAft>
              <a:buClr>
                <a:schemeClr val="accent2"/>
              </a:buClr>
              <a:buSzPts val="1200"/>
              <a:buChar char="■"/>
              <a:defRPr sz="1200"/>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Diseño personalizado 34">
  <p:cSld name="CUSTOM_36">
    <p:spTree>
      <p:nvGrpSpPr>
        <p:cNvPr id="1" name="Shape 867"/>
        <p:cNvGrpSpPr/>
        <p:nvPr/>
      </p:nvGrpSpPr>
      <p:grpSpPr>
        <a:xfrm>
          <a:off x="0" y="0"/>
          <a:ext cx="0" cy="0"/>
          <a:chOff x="0" y="0"/>
          <a:chExt cx="0" cy="0"/>
        </a:xfrm>
      </p:grpSpPr>
      <p:sp>
        <p:nvSpPr>
          <p:cNvPr id="868" name="Google Shape;868;p67"/>
          <p:cNvSpPr/>
          <p:nvPr/>
        </p:nvSpPr>
        <p:spPr>
          <a:xfrm>
            <a:off x="0" y="0"/>
            <a:ext cx="91590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67"/>
          <p:cNvSpPr/>
          <p:nvPr/>
        </p:nvSpPr>
        <p:spPr>
          <a:xfrm>
            <a:off x="5256475" y="1204950"/>
            <a:ext cx="2733600" cy="2733600"/>
          </a:xfrm>
          <a:prstGeom prst="ellipse">
            <a:avLst/>
          </a:prstGeom>
          <a:solidFill>
            <a:srgbClr val="FFFFFF"/>
          </a:solidFill>
          <a:ln w="76200"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70" name="Google Shape;870;p67"/>
          <p:cNvPicPr preferRelativeResize="0"/>
          <p:nvPr/>
        </p:nvPicPr>
        <p:blipFill>
          <a:blip r:embed="rId2">
            <a:alphaModFix/>
          </a:blip>
          <a:stretch>
            <a:fillRect/>
          </a:stretch>
        </p:blipFill>
        <p:spPr>
          <a:xfrm>
            <a:off x="300050" y="4516625"/>
            <a:ext cx="966776" cy="336375"/>
          </a:xfrm>
          <a:prstGeom prst="rect">
            <a:avLst/>
          </a:prstGeom>
          <a:noFill/>
          <a:ln>
            <a:noFill/>
          </a:ln>
        </p:spPr>
      </p:pic>
      <p:sp>
        <p:nvSpPr>
          <p:cNvPr id="871" name="Google Shape;871;p67"/>
          <p:cNvSpPr txBox="1">
            <a:spLocks noGrp="1"/>
          </p:cNvSpPr>
          <p:nvPr>
            <p:ph type="title"/>
          </p:nvPr>
        </p:nvSpPr>
        <p:spPr>
          <a:xfrm>
            <a:off x="762350" y="1789050"/>
            <a:ext cx="4442100" cy="1565400"/>
          </a:xfrm>
          <a:prstGeom prst="rect">
            <a:avLst/>
          </a:prstGeom>
        </p:spPr>
        <p:txBody>
          <a:bodyPr spcFirstLastPara="1" wrap="square" lIns="91425" tIns="91425" rIns="91425" bIns="91425" anchor="ctr" anchorCtr="0">
            <a:normAutofit/>
          </a:bodyPr>
          <a:lstStyle>
            <a:lvl1pPr lvl="0" algn="r">
              <a:spcBef>
                <a:spcPts val="0"/>
              </a:spcBef>
              <a:spcAft>
                <a:spcPts val="0"/>
              </a:spcAft>
              <a:buClr>
                <a:schemeClr val="lt1"/>
              </a:buClr>
              <a:buSzPts val="2800"/>
              <a:buNone/>
              <a:defRPr>
                <a:solidFill>
                  <a:schemeClr val="lt1"/>
                </a:solidFill>
              </a:defRPr>
            </a:lvl1pPr>
            <a:lvl2pPr lvl="1" algn="r">
              <a:spcBef>
                <a:spcPts val="0"/>
              </a:spcBef>
              <a:spcAft>
                <a:spcPts val="0"/>
              </a:spcAft>
              <a:buClr>
                <a:schemeClr val="lt1"/>
              </a:buClr>
              <a:buSzPts val="2800"/>
              <a:buNone/>
              <a:defRPr>
                <a:solidFill>
                  <a:schemeClr val="lt1"/>
                </a:solidFill>
              </a:defRPr>
            </a:lvl2pPr>
            <a:lvl3pPr lvl="2" algn="r">
              <a:spcBef>
                <a:spcPts val="0"/>
              </a:spcBef>
              <a:spcAft>
                <a:spcPts val="0"/>
              </a:spcAft>
              <a:buClr>
                <a:schemeClr val="lt1"/>
              </a:buClr>
              <a:buSzPts val="2800"/>
              <a:buNone/>
              <a:defRPr>
                <a:solidFill>
                  <a:schemeClr val="lt1"/>
                </a:solidFill>
              </a:defRPr>
            </a:lvl3pPr>
            <a:lvl4pPr lvl="3" algn="r">
              <a:spcBef>
                <a:spcPts val="0"/>
              </a:spcBef>
              <a:spcAft>
                <a:spcPts val="0"/>
              </a:spcAft>
              <a:buClr>
                <a:schemeClr val="lt1"/>
              </a:buClr>
              <a:buSzPts val="2800"/>
              <a:buNone/>
              <a:defRPr>
                <a:solidFill>
                  <a:schemeClr val="lt1"/>
                </a:solidFill>
              </a:defRPr>
            </a:lvl4pPr>
            <a:lvl5pPr lvl="4" algn="r">
              <a:spcBef>
                <a:spcPts val="0"/>
              </a:spcBef>
              <a:spcAft>
                <a:spcPts val="0"/>
              </a:spcAft>
              <a:buClr>
                <a:schemeClr val="lt1"/>
              </a:buClr>
              <a:buSzPts val="2800"/>
              <a:buNone/>
              <a:defRPr>
                <a:solidFill>
                  <a:schemeClr val="lt1"/>
                </a:solidFill>
              </a:defRPr>
            </a:lvl5pPr>
            <a:lvl6pPr lvl="5" algn="r">
              <a:spcBef>
                <a:spcPts val="0"/>
              </a:spcBef>
              <a:spcAft>
                <a:spcPts val="0"/>
              </a:spcAft>
              <a:buClr>
                <a:schemeClr val="lt1"/>
              </a:buClr>
              <a:buSzPts val="2800"/>
              <a:buNone/>
              <a:defRPr>
                <a:solidFill>
                  <a:schemeClr val="lt1"/>
                </a:solidFill>
              </a:defRPr>
            </a:lvl6pPr>
            <a:lvl7pPr lvl="6" algn="r">
              <a:spcBef>
                <a:spcPts val="0"/>
              </a:spcBef>
              <a:spcAft>
                <a:spcPts val="0"/>
              </a:spcAft>
              <a:buClr>
                <a:schemeClr val="lt1"/>
              </a:buClr>
              <a:buSzPts val="2800"/>
              <a:buNone/>
              <a:defRPr>
                <a:solidFill>
                  <a:schemeClr val="lt1"/>
                </a:solidFill>
              </a:defRPr>
            </a:lvl7pPr>
            <a:lvl8pPr lvl="7" algn="r">
              <a:spcBef>
                <a:spcPts val="0"/>
              </a:spcBef>
              <a:spcAft>
                <a:spcPts val="0"/>
              </a:spcAft>
              <a:buClr>
                <a:schemeClr val="lt1"/>
              </a:buClr>
              <a:buSzPts val="2800"/>
              <a:buNone/>
              <a:defRPr>
                <a:solidFill>
                  <a:schemeClr val="lt1"/>
                </a:solidFill>
              </a:defRPr>
            </a:lvl8pPr>
            <a:lvl9pPr lvl="8" algn="r">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Diseño personalizado 34 2">
  <p:cSld name="CUSTOM_36_1">
    <p:spTree>
      <p:nvGrpSpPr>
        <p:cNvPr id="1" name="Shape 872"/>
        <p:cNvGrpSpPr/>
        <p:nvPr/>
      </p:nvGrpSpPr>
      <p:grpSpPr>
        <a:xfrm>
          <a:off x="0" y="0"/>
          <a:ext cx="0" cy="0"/>
          <a:chOff x="0" y="0"/>
          <a:chExt cx="0" cy="0"/>
        </a:xfrm>
      </p:grpSpPr>
      <p:sp>
        <p:nvSpPr>
          <p:cNvPr id="873" name="Google Shape;873;p68"/>
          <p:cNvSpPr/>
          <p:nvPr/>
        </p:nvSpPr>
        <p:spPr>
          <a:xfrm>
            <a:off x="0" y="0"/>
            <a:ext cx="91590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68"/>
          <p:cNvSpPr/>
          <p:nvPr/>
        </p:nvSpPr>
        <p:spPr>
          <a:xfrm>
            <a:off x="5256475" y="1204950"/>
            <a:ext cx="2733600" cy="2733600"/>
          </a:xfrm>
          <a:prstGeom prst="ellipse">
            <a:avLst/>
          </a:prstGeom>
          <a:solidFill>
            <a:srgbClr val="FFFFFF"/>
          </a:solidFill>
          <a:ln w="76200"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75" name="Google Shape;875;p68"/>
          <p:cNvPicPr preferRelativeResize="0"/>
          <p:nvPr/>
        </p:nvPicPr>
        <p:blipFill>
          <a:blip r:embed="rId2">
            <a:alphaModFix/>
          </a:blip>
          <a:stretch>
            <a:fillRect/>
          </a:stretch>
        </p:blipFill>
        <p:spPr>
          <a:xfrm>
            <a:off x="300050" y="4516625"/>
            <a:ext cx="966776" cy="336375"/>
          </a:xfrm>
          <a:prstGeom prst="rect">
            <a:avLst/>
          </a:prstGeom>
          <a:noFill/>
          <a:ln>
            <a:noFill/>
          </a:ln>
        </p:spPr>
      </p:pic>
      <p:sp>
        <p:nvSpPr>
          <p:cNvPr id="876" name="Google Shape;876;p68"/>
          <p:cNvSpPr txBox="1">
            <a:spLocks noGrp="1"/>
          </p:cNvSpPr>
          <p:nvPr>
            <p:ph type="title"/>
          </p:nvPr>
        </p:nvSpPr>
        <p:spPr>
          <a:xfrm>
            <a:off x="762350" y="1789050"/>
            <a:ext cx="4442100" cy="15654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lt1"/>
              </a:buClr>
              <a:buSzPts val="2800"/>
              <a:buNone/>
              <a:defRPr>
                <a:solidFill>
                  <a:schemeClr val="lt1"/>
                </a:solidFill>
              </a:defRPr>
            </a:lvl1pPr>
            <a:lvl2pPr lvl="1" algn="r" rtl="0">
              <a:spcBef>
                <a:spcPts val="0"/>
              </a:spcBef>
              <a:spcAft>
                <a:spcPts val="0"/>
              </a:spcAft>
              <a:buClr>
                <a:schemeClr val="lt1"/>
              </a:buClr>
              <a:buSzPts val="2800"/>
              <a:buNone/>
              <a:defRPr>
                <a:solidFill>
                  <a:schemeClr val="lt1"/>
                </a:solidFill>
              </a:defRPr>
            </a:lvl2pPr>
            <a:lvl3pPr lvl="2" algn="r" rtl="0">
              <a:spcBef>
                <a:spcPts val="0"/>
              </a:spcBef>
              <a:spcAft>
                <a:spcPts val="0"/>
              </a:spcAft>
              <a:buClr>
                <a:schemeClr val="lt1"/>
              </a:buClr>
              <a:buSzPts val="2800"/>
              <a:buNone/>
              <a:defRPr>
                <a:solidFill>
                  <a:schemeClr val="lt1"/>
                </a:solidFill>
              </a:defRPr>
            </a:lvl3pPr>
            <a:lvl4pPr lvl="3" algn="r" rtl="0">
              <a:spcBef>
                <a:spcPts val="0"/>
              </a:spcBef>
              <a:spcAft>
                <a:spcPts val="0"/>
              </a:spcAft>
              <a:buClr>
                <a:schemeClr val="lt1"/>
              </a:buClr>
              <a:buSzPts val="2800"/>
              <a:buNone/>
              <a:defRPr>
                <a:solidFill>
                  <a:schemeClr val="lt1"/>
                </a:solidFill>
              </a:defRPr>
            </a:lvl4pPr>
            <a:lvl5pPr lvl="4" algn="r" rtl="0">
              <a:spcBef>
                <a:spcPts val="0"/>
              </a:spcBef>
              <a:spcAft>
                <a:spcPts val="0"/>
              </a:spcAft>
              <a:buClr>
                <a:schemeClr val="lt1"/>
              </a:buClr>
              <a:buSzPts val="2800"/>
              <a:buNone/>
              <a:defRPr>
                <a:solidFill>
                  <a:schemeClr val="lt1"/>
                </a:solidFill>
              </a:defRPr>
            </a:lvl5pPr>
            <a:lvl6pPr lvl="5" algn="r" rtl="0">
              <a:spcBef>
                <a:spcPts val="0"/>
              </a:spcBef>
              <a:spcAft>
                <a:spcPts val="0"/>
              </a:spcAft>
              <a:buClr>
                <a:schemeClr val="lt1"/>
              </a:buClr>
              <a:buSzPts val="2800"/>
              <a:buNone/>
              <a:defRPr>
                <a:solidFill>
                  <a:schemeClr val="lt1"/>
                </a:solidFill>
              </a:defRPr>
            </a:lvl6pPr>
            <a:lvl7pPr lvl="6" algn="r" rtl="0">
              <a:spcBef>
                <a:spcPts val="0"/>
              </a:spcBef>
              <a:spcAft>
                <a:spcPts val="0"/>
              </a:spcAft>
              <a:buClr>
                <a:schemeClr val="lt1"/>
              </a:buClr>
              <a:buSzPts val="2800"/>
              <a:buNone/>
              <a:defRPr>
                <a:solidFill>
                  <a:schemeClr val="lt1"/>
                </a:solidFill>
              </a:defRPr>
            </a:lvl7pPr>
            <a:lvl8pPr lvl="7" algn="r" rtl="0">
              <a:spcBef>
                <a:spcPts val="0"/>
              </a:spcBef>
              <a:spcAft>
                <a:spcPts val="0"/>
              </a:spcAft>
              <a:buClr>
                <a:schemeClr val="lt1"/>
              </a:buClr>
              <a:buSzPts val="2800"/>
              <a:buNone/>
              <a:defRPr>
                <a:solidFill>
                  <a:schemeClr val="lt1"/>
                </a:solidFill>
              </a:defRPr>
            </a:lvl8pPr>
            <a:lvl9pPr lvl="8" algn="r"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Diseño personalizado 34 3">
  <p:cSld name="CUSTOM_36_2">
    <p:spTree>
      <p:nvGrpSpPr>
        <p:cNvPr id="1" name="Shape 877"/>
        <p:cNvGrpSpPr/>
        <p:nvPr/>
      </p:nvGrpSpPr>
      <p:grpSpPr>
        <a:xfrm>
          <a:off x="0" y="0"/>
          <a:ext cx="0" cy="0"/>
          <a:chOff x="0" y="0"/>
          <a:chExt cx="0" cy="0"/>
        </a:xfrm>
      </p:grpSpPr>
      <p:sp>
        <p:nvSpPr>
          <p:cNvPr id="878" name="Google Shape;878;p69"/>
          <p:cNvSpPr/>
          <p:nvPr/>
        </p:nvSpPr>
        <p:spPr>
          <a:xfrm>
            <a:off x="0" y="0"/>
            <a:ext cx="9159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69"/>
          <p:cNvSpPr/>
          <p:nvPr/>
        </p:nvSpPr>
        <p:spPr>
          <a:xfrm>
            <a:off x="5256475" y="1204950"/>
            <a:ext cx="2733600" cy="2733600"/>
          </a:xfrm>
          <a:prstGeom prst="ellipse">
            <a:avLst/>
          </a:prstGeom>
          <a:solidFill>
            <a:srgbClr val="FFFFFF"/>
          </a:solidFill>
          <a:ln w="76200" cap="flat" cmpd="sng">
            <a:solidFill>
              <a:srgbClr val="9FC5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0" name="Google Shape;880;p69"/>
          <p:cNvPicPr preferRelativeResize="0"/>
          <p:nvPr/>
        </p:nvPicPr>
        <p:blipFill>
          <a:blip r:embed="rId2">
            <a:alphaModFix/>
          </a:blip>
          <a:stretch>
            <a:fillRect/>
          </a:stretch>
        </p:blipFill>
        <p:spPr>
          <a:xfrm>
            <a:off x="300050" y="4516625"/>
            <a:ext cx="966776" cy="336375"/>
          </a:xfrm>
          <a:prstGeom prst="rect">
            <a:avLst/>
          </a:prstGeom>
          <a:noFill/>
          <a:ln>
            <a:noFill/>
          </a:ln>
        </p:spPr>
      </p:pic>
      <p:sp>
        <p:nvSpPr>
          <p:cNvPr id="881" name="Google Shape;881;p69"/>
          <p:cNvSpPr txBox="1">
            <a:spLocks noGrp="1"/>
          </p:cNvSpPr>
          <p:nvPr>
            <p:ph type="title"/>
          </p:nvPr>
        </p:nvSpPr>
        <p:spPr>
          <a:xfrm>
            <a:off x="762350" y="1789050"/>
            <a:ext cx="4442100" cy="15654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lt1"/>
              </a:buClr>
              <a:buSzPts val="2800"/>
              <a:buNone/>
              <a:defRPr>
                <a:solidFill>
                  <a:schemeClr val="lt1"/>
                </a:solidFill>
              </a:defRPr>
            </a:lvl1pPr>
            <a:lvl2pPr lvl="1" algn="r" rtl="0">
              <a:spcBef>
                <a:spcPts val="0"/>
              </a:spcBef>
              <a:spcAft>
                <a:spcPts val="0"/>
              </a:spcAft>
              <a:buClr>
                <a:schemeClr val="lt1"/>
              </a:buClr>
              <a:buSzPts val="2800"/>
              <a:buNone/>
              <a:defRPr>
                <a:solidFill>
                  <a:schemeClr val="lt1"/>
                </a:solidFill>
              </a:defRPr>
            </a:lvl2pPr>
            <a:lvl3pPr lvl="2" algn="r" rtl="0">
              <a:spcBef>
                <a:spcPts val="0"/>
              </a:spcBef>
              <a:spcAft>
                <a:spcPts val="0"/>
              </a:spcAft>
              <a:buClr>
                <a:schemeClr val="lt1"/>
              </a:buClr>
              <a:buSzPts val="2800"/>
              <a:buNone/>
              <a:defRPr>
                <a:solidFill>
                  <a:schemeClr val="lt1"/>
                </a:solidFill>
              </a:defRPr>
            </a:lvl3pPr>
            <a:lvl4pPr lvl="3" algn="r" rtl="0">
              <a:spcBef>
                <a:spcPts val="0"/>
              </a:spcBef>
              <a:spcAft>
                <a:spcPts val="0"/>
              </a:spcAft>
              <a:buClr>
                <a:schemeClr val="lt1"/>
              </a:buClr>
              <a:buSzPts val="2800"/>
              <a:buNone/>
              <a:defRPr>
                <a:solidFill>
                  <a:schemeClr val="lt1"/>
                </a:solidFill>
              </a:defRPr>
            </a:lvl4pPr>
            <a:lvl5pPr lvl="4" algn="r" rtl="0">
              <a:spcBef>
                <a:spcPts val="0"/>
              </a:spcBef>
              <a:spcAft>
                <a:spcPts val="0"/>
              </a:spcAft>
              <a:buClr>
                <a:schemeClr val="lt1"/>
              </a:buClr>
              <a:buSzPts val="2800"/>
              <a:buNone/>
              <a:defRPr>
                <a:solidFill>
                  <a:schemeClr val="lt1"/>
                </a:solidFill>
              </a:defRPr>
            </a:lvl5pPr>
            <a:lvl6pPr lvl="5" algn="r" rtl="0">
              <a:spcBef>
                <a:spcPts val="0"/>
              </a:spcBef>
              <a:spcAft>
                <a:spcPts val="0"/>
              </a:spcAft>
              <a:buClr>
                <a:schemeClr val="lt1"/>
              </a:buClr>
              <a:buSzPts val="2800"/>
              <a:buNone/>
              <a:defRPr>
                <a:solidFill>
                  <a:schemeClr val="lt1"/>
                </a:solidFill>
              </a:defRPr>
            </a:lvl6pPr>
            <a:lvl7pPr lvl="6" algn="r" rtl="0">
              <a:spcBef>
                <a:spcPts val="0"/>
              </a:spcBef>
              <a:spcAft>
                <a:spcPts val="0"/>
              </a:spcAft>
              <a:buClr>
                <a:schemeClr val="lt1"/>
              </a:buClr>
              <a:buSzPts val="2800"/>
              <a:buNone/>
              <a:defRPr>
                <a:solidFill>
                  <a:schemeClr val="lt1"/>
                </a:solidFill>
              </a:defRPr>
            </a:lvl7pPr>
            <a:lvl8pPr lvl="7" algn="r" rtl="0">
              <a:spcBef>
                <a:spcPts val="0"/>
              </a:spcBef>
              <a:spcAft>
                <a:spcPts val="0"/>
              </a:spcAft>
              <a:buClr>
                <a:schemeClr val="lt1"/>
              </a:buClr>
              <a:buSzPts val="2800"/>
              <a:buNone/>
              <a:defRPr>
                <a:solidFill>
                  <a:schemeClr val="lt1"/>
                </a:solidFill>
              </a:defRPr>
            </a:lvl8pPr>
            <a:lvl9pPr lvl="8" algn="r"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Diseño personalizado 34 4">
  <p:cSld name="CUSTOM_36_3">
    <p:spTree>
      <p:nvGrpSpPr>
        <p:cNvPr id="1" name="Shape 882"/>
        <p:cNvGrpSpPr/>
        <p:nvPr/>
      </p:nvGrpSpPr>
      <p:grpSpPr>
        <a:xfrm>
          <a:off x="0" y="0"/>
          <a:ext cx="0" cy="0"/>
          <a:chOff x="0" y="0"/>
          <a:chExt cx="0" cy="0"/>
        </a:xfrm>
      </p:grpSpPr>
      <p:sp>
        <p:nvSpPr>
          <p:cNvPr id="883" name="Google Shape;883;p70"/>
          <p:cNvSpPr/>
          <p:nvPr/>
        </p:nvSpPr>
        <p:spPr>
          <a:xfrm>
            <a:off x="0" y="0"/>
            <a:ext cx="9159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70"/>
          <p:cNvSpPr/>
          <p:nvPr/>
        </p:nvSpPr>
        <p:spPr>
          <a:xfrm>
            <a:off x="5256475" y="1204950"/>
            <a:ext cx="2733600" cy="2733600"/>
          </a:xfrm>
          <a:prstGeom prst="ellipse">
            <a:avLst/>
          </a:prstGeom>
          <a:solidFill>
            <a:srgbClr val="FFFFFF"/>
          </a:solidFill>
          <a:ln w="76200" cap="flat" cmpd="sng">
            <a:solidFill>
              <a:srgbClr val="93C4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5" name="Google Shape;885;p70"/>
          <p:cNvPicPr preferRelativeResize="0"/>
          <p:nvPr/>
        </p:nvPicPr>
        <p:blipFill>
          <a:blip r:embed="rId2">
            <a:alphaModFix/>
          </a:blip>
          <a:stretch>
            <a:fillRect/>
          </a:stretch>
        </p:blipFill>
        <p:spPr>
          <a:xfrm>
            <a:off x="300050" y="4516625"/>
            <a:ext cx="966776" cy="336375"/>
          </a:xfrm>
          <a:prstGeom prst="rect">
            <a:avLst/>
          </a:prstGeom>
          <a:noFill/>
          <a:ln>
            <a:noFill/>
          </a:ln>
        </p:spPr>
      </p:pic>
      <p:sp>
        <p:nvSpPr>
          <p:cNvPr id="886" name="Google Shape;886;p70"/>
          <p:cNvSpPr txBox="1">
            <a:spLocks noGrp="1"/>
          </p:cNvSpPr>
          <p:nvPr>
            <p:ph type="title"/>
          </p:nvPr>
        </p:nvSpPr>
        <p:spPr>
          <a:xfrm>
            <a:off x="762350" y="1789050"/>
            <a:ext cx="4442100" cy="15654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lt1"/>
              </a:buClr>
              <a:buSzPts val="2800"/>
              <a:buNone/>
              <a:defRPr>
                <a:solidFill>
                  <a:schemeClr val="lt1"/>
                </a:solidFill>
              </a:defRPr>
            </a:lvl1pPr>
            <a:lvl2pPr lvl="1" algn="r" rtl="0">
              <a:spcBef>
                <a:spcPts val="0"/>
              </a:spcBef>
              <a:spcAft>
                <a:spcPts val="0"/>
              </a:spcAft>
              <a:buClr>
                <a:schemeClr val="lt1"/>
              </a:buClr>
              <a:buSzPts val="2800"/>
              <a:buNone/>
              <a:defRPr>
                <a:solidFill>
                  <a:schemeClr val="lt1"/>
                </a:solidFill>
              </a:defRPr>
            </a:lvl2pPr>
            <a:lvl3pPr lvl="2" algn="r" rtl="0">
              <a:spcBef>
                <a:spcPts val="0"/>
              </a:spcBef>
              <a:spcAft>
                <a:spcPts val="0"/>
              </a:spcAft>
              <a:buClr>
                <a:schemeClr val="lt1"/>
              </a:buClr>
              <a:buSzPts val="2800"/>
              <a:buNone/>
              <a:defRPr>
                <a:solidFill>
                  <a:schemeClr val="lt1"/>
                </a:solidFill>
              </a:defRPr>
            </a:lvl3pPr>
            <a:lvl4pPr lvl="3" algn="r" rtl="0">
              <a:spcBef>
                <a:spcPts val="0"/>
              </a:spcBef>
              <a:spcAft>
                <a:spcPts val="0"/>
              </a:spcAft>
              <a:buClr>
                <a:schemeClr val="lt1"/>
              </a:buClr>
              <a:buSzPts val="2800"/>
              <a:buNone/>
              <a:defRPr>
                <a:solidFill>
                  <a:schemeClr val="lt1"/>
                </a:solidFill>
              </a:defRPr>
            </a:lvl4pPr>
            <a:lvl5pPr lvl="4" algn="r" rtl="0">
              <a:spcBef>
                <a:spcPts val="0"/>
              </a:spcBef>
              <a:spcAft>
                <a:spcPts val="0"/>
              </a:spcAft>
              <a:buClr>
                <a:schemeClr val="lt1"/>
              </a:buClr>
              <a:buSzPts val="2800"/>
              <a:buNone/>
              <a:defRPr>
                <a:solidFill>
                  <a:schemeClr val="lt1"/>
                </a:solidFill>
              </a:defRPr>
            </a:lvl5pPr>
            <a:lvl6pPr lvl="5" algn="r" rtl="0">
              <a:spcBef>
                <a:spcPts val="0"/>
              </a:spcBef>
              <a:spcAft>
                <a:spcPts val="0"/>
              </a:spcAft>
              <a:buClr>
                <a:schemeClr val="lt1"/>
              </a:buClr>
              <a:buSzPts val="2800"/>
              <a:buNone/>
              <a:defRPr>
                <a:solidFill>
                  <a:schemeClr val="lt1"/>
                </a:solidFill>
              </a:defRPr>
            </a:lvl6pPr>
            <a:lvl7pPr lvl="6" algn="r" rtl="0">
              <a:spcBef>
                <a:spcPts val="0"/>
              </a:spcBef>
              <a:spcAft>
                <a:spcPts val="0"/>
              </a:spcAft>
              <a:buClr>
                <a:schemeClr val="lt1"/>
              </a:buClr>
              <a:buSzPts val="2800"/>
              <a:buNone/>
              <a:defRPr>
                <a:solidFill>
                  <a:schemeClr val="lt1"/>
                </a:solidFill>
              </a:defRPr>
            </a:lvl7pPr>
            <a:lvl8pPr lvl="7" algn="r" rtl="0">
              <a:spcBef>
                <a:spcPts val="0"/>
              </a:spcBef>
              <a:spcAft>
                <a:spcPts val="0"/>
              </a:spcAft>
              <a:buClr>
                <a:schemeClr val="lt1"/>
              </a:buClr>
              <a:buSzPts val="2800"/>
              <a:buNone/>
              <a:defRPr>
                <a:solidFill>
                  <a:schemeClr val="lt1"/>
                </a:solidFill>
              </a:defRPr>
            </a:lvl8pPr>
            <a:lvl9pPr lvl="8" algn="r"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Diseño personalizado 2">
  <p:cSld name="CUSTOM_1">
    <p:spTree>
      <p:nvGrpSpPr>
        <p:cNvPr id="1" name="Shape 23"/>
        <p:cNvGrpSpPr/>
        <p:nvPr/>
      </p:nvGrpSpPr>
      <p:grpSpPr>
        <a:xfrm>
          <a:off x="0" y="0"/>
          <a:ext cx="0" cy="0"/>
          <a:chOff x="0" y="0"/>
          <a:chExt cx="0" cy="0"/>
        </a:xfrm>
      </p:grpSpPr>
      <p:sp>
        <p:nvSpPr>
          <p:cNvPr id="24" name="Google Shape;24;p8"/>
          <p:cNvSpPr txBox="1">
            <a:spLocks noGrp="1"/>
          </p:cNvSpPr>
          <p:nvPr>
            <p:ph type="title"/>
          </p:nvPr>
        </p:nvSpPr>
        <p:spPr>
          <a:xfrm>
            <a:off x="277050" y="328825"/>
            <a:ext cx="8563800" cy="588900"/>
          </a:xfrm>
          <a:prstGeom prst="rect">
            <a:avLst/>
          </a:prstGeom>
        </p:spPr>
        <p:txBody>
          <a:bodyPr spcFirstLastPara="1" wrap="square" lIns="91425" tIns="91425" rIns="91425" bIns="91425" anchor="b" anchorCtr="0">
            <a:normAutofit/>
          </a:bodyPr>
          <a:lstStyle>
            <a:lvl1pPr lvl="0" algn="r">
              <a:spcBef>
                <a:spcPts val="0"/>
              </a:spcBef>
              <a:spcAft>
                <a:spcPts val="0"/>
              </a:spcAft>
              <a:buClr>
                <a:schemeClr val="accent1"/>
              </a:buClr>
              <a:buSzPts val="2800"/>
              <a:buFont typeface="Roboto"/>
              <a:buNone/>
              <a:defRPr b="1">
                <a:solidFill>
                  <a:schemeClr val="accent1"/>
                </a:solidFill>
                <a:latin typeface="Roboto"/>
                <a:ea typeface="Roboto"/>
                <a:cs typeface="Roboto"/>
                <a:sym typeface="Roboto"/>
              </a:defRPr>
            </a:lvl1pPr>
            <a:lvl2pPr lvl="1" algn="r">
              <a:spcBef>
                <a:spcPts val="0"/>
              </a:spcBef>
              <a:spcAft>
                <a:spcPts val="0"/>
              </a:spcAft>
              <a:buClr>
                <a:schemeClr val="accent1"/>
              </a:buClr>
              <a:buSzPts val="2800"/>
              <a:buNone/>
              <a:defRPr>
                <a:solidFill>
                  <a:schemeClr val="accent1"/>
                </a:solidFill>
              </a:defRPr>
            </a:lvl2pPr>
            <a:lvl3pPr lvl="2" algn="r">
              <a:spcBef>
                <a:spcPts val="0"/>
              </a:spcBef>
              <a:spcAft>
                <a:spcPts val="0"/>
              </a:spcAft>
              <a:buClr>
                <a:schemeClr val="accent1"/>
              </a:buClr>
              <a:buSzPts val="2800"/>
              <a:buNone/>
              <a:defRPr>
                <a:solidFill>
                  <a:schemeClr val="accent1"/>
                </a:solidFill>
              </a:defRPr>
            </a:lvl3pPr>
            <a:lvl4pPr lvl="3" algn="r">
              <a:spcBef>
                <a:spcPts val="0"/>
              </a:spcBef>
              <a:spcAft>
                <a:spcPts val="0"/>
              </a:spcAft>
              <a:buClr>
                <a:schemeClr val="accent1"/>
              </a:buClr>
              <a:buSzPts val="2800"/>
              <a:buNone/>
              <a:defRPr>
                <a:solidFill>
                  <a:schemeClr val="accent1"/>
                </a:solidFill>
              </a:defRPr>
            </a:lvl4pPr>
            <a:lvl5pPr lvl="4" algn="r">
              <a:spcBef>
                <a:spcPts val="0"/>
              </a:spcBef>
              <a:spcAft>
                <a:spcPts val="0"/>
              </a:spcAft>
              <a:buClr>
                <a:schemeClr val="accent1"/>
              </a:buClr>
              <a:buSzPts val="2800"/>
              <a:buNone/>
              <a:defRPr>
                <a:solidFill>
                  <a:schemeClr val="accent1"/>
                </a:solidFill>
              </a:defRPr>
            </a:lvl5pPr>
            <a:lvl6pPr lvl="5" algn="r">
              <a:spcBef>
                <a:spcPts val="0"/>
              </a:spcBef>
              <a:spcAft>
                <a:spcPts val="0"/>
              </a:spcAft>
              <a:buClr>
                <a:schemeClr val="accent1"/>
              </a:buClr>
              <a:buSzPts val="2800"/>
              <a:buNone/>
              <a:defRPr>
                <a:solidFill>
                  <a:schemeClr val="accent1"/>
                </a:solidFill>
              </a:defRPr>
            </a:lvl6pPr>
            <a:lvl7pPr lvl="6" algn="r">
              <a:spcBef>
                <a:spcPts val="0"/>
              </a:spcBef>
              <a:spcAft>
                <a:spcPts val="0"/>
              </a:spcAft>
              <a:buClr>
                <a:schemeClr val="accent1"/>
              </a:buClr>
              <a:buSzPts val="2800"/>
              <a:buNone/>
              <a:defRPr>
                <a:solidFill>
                  <a:schemeClr val="accent1"/>
                </a:solidFill>
              </a:defRPr>
            </a:lvl7pPr>
            <a:lvl8pPr lvl="7" algn="r">
              <a:spcBef>
                <a:spcPts val="0"/>
              </a:spcBef>
              <a:spcAft>
                <a:spcPts val="0"/>
              </a:spcAft>
              <a:buClr>
                <a:schemeClr val="accent1"/>
              </a:buClr>
              <a:buSzPts val="2800"/>
              <a:buNone/>
              <a:defRPr>
                <a:solidFill>
                  <a:schemeClr val="accent1"/>
                </a:solidFill>
              </a:defRPr>
            </a:lvl8pPr>
            <a:lvl9pPr lvl="8" algn="r">
              <a:spcBef>
                <a:spcPts val="0"/>
              </a:spcBef>
              <a:spcAft>
                <a:spcPts val="0"/>
              </a:spcAft>
              <a:buClr>
                <a:schemeClr val="accent1"/>
              </a:buClr>
              <a:buSzPts val="2800"/>
              <a:buNone/>
              <a:defRPr>
                <a:solidFill>
                  <a:schemeClr val="accent1"/>
                </a:solidFill>
              </a:defRPr>
            </a:lvl9pPr>
          </a:lstStyle>
          <a:p>
            <a:endParaRPr/>
          </a:p>
        </p:txBody>
      </p:sp>
      <p:sp>
        <p:nvSpPr>
          <p:cNvPr id="25" name="Google Shape;25;p8"/>
          <p:cNvSpPr txBox="1">
            <a:spLocks noGrp="1"/>
          </p:cNvSpPr>
          <p:nvPr>
            <p:ph type="title" idx="2"/>
          </p:nvPr>
        </p:nvSpPr>
        <p:spPr>
          <a:xfrm>
            <a:off x="277050" y="709825"/>
            <a:ext cx="8563800" cy="5889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dk2"/>
              </a:buClr>
              <a:buSzPts val="1800"/>
              <a:buFont typeface="Roboto"/>
              <a:buNone/>
              <a:defRPr sz="1800" i="1">
                <a:solidFill>
                  <a:schemeClr val="dk2"/>
                </a:solidFill>
                <a:latin typeface="Roboto"/>
                <a:ea typeface="Roboto"/>
                <a:cs typeface="Roboto"/>
                <a:sym typeface="Roboto"/>
              </a:defRPr>
            </a:lvl1pPr>
            <a:lvl2pPr lvl="1" algn="r" rtl="0">
              <a:spcBef>
                <a:spcPts val="0"/>
              </a:spcBef>
              <a:spcAft>
                <a:spcPts val="0"/>
              </a:spcAft>
              <a:buClr>
                <a:schemeClr val="dk2"/>
              </a:buClr>
              <a:buSzPts val="1800"/>
              <a:buNone/>
              <a:defRPr sz="1800" i="1">
                <a:solidFill>
                  <a:schemeClr val="dk2"/>
                </a:solidFill>
              </a:defRPr>
            </a:lvl2pPr>
            <a:lvl3pPr lvl="2" algn="r" rtl="0">
              <a:spcBef>
                <a:spcPts val="0"/>
              </a:spcBef>
              <a:spcAft>
                <a:spcPts val="0"/>
              </a:spcAft>
              <a:buClr>
                <a:schemeClr val="dk2"/>
              </a:buClr>
              <a:buSzPts val="1800"/>
              <a:buNone/>
              <a:defRPr sz="1800" i="1">
                <a:solidFill>
                  <a:schemeClr val="dk2"/>
                </a:solidFill>
              </a:defRPr>
            </a:lvl3pPr>
            <a:lvl4pPr lvl="3" algn="r" rtl="0">
              <a:spcBef>
                <a:spcPts val="0"/>
              </a:spcBef>
              <a:spcAft>
                <a:spcPts val="0"/>
              </a:spcAft>
              <a:buClr>
                <a:schemeClr val="dk2"/>
              </a:buClr>
              <a:buSzPts val="1800"/>
              <a:buNone/>
              <a:defRPr sz="1800" i="1">
                <a:solidFill>
                  <a:schemeClr val="dk2"/>
                </a:solidFill>
              </a:defRPr>
            </a:lvl4pPr>
            <a:lvl5pPr lvl="4" algn="r" rtl="0">
              <a:spcBef>
                <a:spcPts val="0"/>
              </a:spcBef>
              <a:spcAft>
                <a:spcPts val="0"/>
              </a:spcAft>
              <a:buClr>
                <a:schemeClr val="dk2"/>
              </a:buClr>
              <a:buSzPts val="1800"/>
              <a:buNone/>
              <a:defRPr sz="1800" i="1">
                <a:solidFill>
                  <a:schemeClr val="dk2"/>
                </a:solidFill>
              </a:defRPr>
            </a:lvl5pPr>
            <a:lvl6pPr lvl="5" algn="r" rtl="0">
              <a:spcBef>
                <a:spcPts val="0"/>
              </a:spcBef>
              <a:spcAft>
                <a:spcPts val="0"/>
              </a:spcAft>
              <a:buClr>
                <a:schemeClr val="dk2"/>
              </a:buClr>
              <a:buSzPts val="1800"/>
              <a:buNone/>
              <a:defRPr sz="1800" i="1">
                <a:solidFill>
                  <a:schemeClr val="dk2"/>
                </a:solidFill>
              </a:defRPr>
            </a:lvl6pPr>
            <a:lvl7pPr lvl="6" algn="r" rtl="0">
              <a:spcBef>
                <a:spcPts val="0"/>
              </a:spcBef>
              <a:spcAft>
                <a:spcPts val="0"/>
              </a:spcAft>
              <a:buClr>
                <a:schemeClr val="dk2"/>
              </a:buClr>
              <a:buSzPts val="1800"/>
              <a:buNone/>
              <a:defRPr sz="1800" i="1">
                <a:solidFill>
                  <a:schemeClr val="dk2"/>
                </a:solidFill>
              </a:defRPr>
            </a:lvl7pPr>
            <a:lvl8pPr lvl="7" algn="r" rtl="0">
              <a:spcBef>
                <a:spcPts val="0"/>
              </a:spcBef>
              <a:spcAft>
                <a:spcPts val="0"/>
              </a:spcAft>
              <a:buClr>
                <a:schemeClr val="dk2"/>
              </a:buClr>
              <a:buSzPts val="1800"/>
              <a:buNone/>
              <a:defRPr sz="1800" i="1">
                <a:solidFill>
                  <a:schemeClr val="dk2"/>
                </a:solidFill>
              </a:defRPr>
            </a:lvl8pPr>
            <a:lvl9pPr lvl="8" algn="r" rtl="0">
              <a:spcBef>
                <a:spcPts val="0"/>
              </a:spcBef>
              <a:spcAft>
                <a:spcPts val="0"/>
              </a:spcAft>
              <a:buClr>
                <a:schemeClr val="dk2"/>
              </a:buClr>
              <a:buSzPts val="1800"/>
              <a:buNone/>
              <a:defRPr sz="1800" i="1">
                <a:solidFill>
                  <a:schemeClr val="dk2"/>
                </a:solidFill>
              </a:defRPr>
            </a:lvl9pPr>
          </a:lstStyle>
          <a:p>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Diseño personalizado 34 5">
  <p:cSld name="CUSTOM_36_4">
    <p:spTree>
      <p:nvGrpSpPr>
        <p:cNvPr id="1" name="Shape 887"/>
        <p:cNvGrpSpPr/>
        <p:nvPr/>
      </p:nvGrpSpPr>
      <p:grpSpPr>
        <a:xfrm>
          <a:off x="0" y="0"/>
          <a:ext cx="0" cy="0"/>
          <a:chOff x="0" y="0"/>
          <a:chExt cx="0" cy="0"/>
        </a:xfrm>
      </p:grpSpPr>
      <p:sp>
        <p:nvSpPr>
          <p:cNvPr id="888" name="Google Shape;888;p71"/>
          <p:cNvSpPr/>
          <p:nvPr/>
        </p:nvSpPr>
        <p:spPr>
          <a:xfrm>
            <a:off x="0" y="0"/>
            <a:ext cx="9159000" cy="5143500"/>
          </a:xfrm>
          <a:prstGeom prst="rect">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71"/>
          <p:cNvSpPr/>
          <p:nvPr/>
        </p:nvSpPr>
        <p:spPr>
          <a:xfrm>
            <a:off x="5256475" y="1204950"/>
            <a:ext cx="2733600" cy="2733600"/>
          </a:xfrm>
          <a:prstGeom prst="ellipse">
            <a:avLst/>
          </a:prstGeom>
          <a:solidFill>
            <a:srgbClr val="FFFFFF"/>
          </a:solidFill>
          <a:ln w="7620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90" name="Google Shape;890;p71"/>
          <p:cNvPicPr preferRelativeResize="0"/>
          <p:nvPr/>
        </p:nvPicPr>
        <p:blipFill>
          <a:blip r:embed="rId2">
            <a:alphaModFix/>
          </a:blip>
          <a:stretch>
            <a:fillRect/>
          </a:stretch>
        </p:blipFill>
        <p:spPr>
          <a:xfrm>
            <a:off x="300050" y="4516625"/>
            <a:ext cx="966776" cy="336375"/>
          </a:xfrm>
          <a:prstGeom prst="rect">
            <a:avLst/>
          </a:prstGeom>
          <a:noFill/>
          <a:ln>
            <a:noFill/>
          </a:ln>
        </p:spPr>
      </p:pic>
      <p:sp>
        <p:nvSpPr>
          <p:cNvPr id="891" name="Google Shape;891;p71"/>
          <p:cNvSpPr txBox="1">
            <a:spLocks noGrp="1"/>
          </p:cNvSpPr>
          <p:nvPr>
            <p:ph type="title"/>
          </p:nvPr>
        </p:nvSpPr>
        <p:spPr>
          <a:xfrm>
            <a:off x="762350" y="1789050"/>
            <a:ext cx="4442100" cy="15654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lt1"/>
              </a:buClr>
              <a:buSzPts val="2800"/>
              <a:buNone/>
              <a:defRPr>
                <a:solidFill>
                  <a:schemeClr val="lt1"/>
                </a:solidFill>
              </a:defRPr>
            </a:lvl1pPr>
            <a:lvl2pPr lvl="1" algn="r" rtl="0">
              <a:spcBef>
                <a:spcPts val="0"/>
              </a:spcBef>
              <a:spcAft>
                <a:spcPts val="0"/>
              </a:spcAft>
              <a:buClr>
                <a:schemeClr val="lt1"/>
              </a:buClr>
              <a:buSzPts val="2800"/>
              <a:buNone/>
              <a:defRPr>
                <a:solidFill>
                  <a:schemeClr val="lt1"/>
                </a:solidFill>
              </a:defRPr>
            </a:lvl2pPr>
            <a:lvl3pPr lvl="2" algn="r" rtl="0">
              <a:spcBef>
                <a:spcPts val="0"/>
              </a:spcBef>
              <a:spcAft>
                <a:spcPts val="0"/>
              </a:spcAft>
              <a:buClr>
                <a:schemeClr val="lt1"/>
              </a:buClr>
              <a:buSzPts val="2800"/>
              <a:buNone/>
              <a:defRPr>
                <a:solidFill>
                  <a:schemeClr val="lt1"/>
                </a:solidFill>
              </a:defRPr>
            </a:lvl3pPr>
            <a:lvl4pPr lvl="3" algn="r" rtl="0">
              <a:spcBef>
                <a:spcPts val="0"/>
              </a:spcBef>
              <a:spcAft>
                <a:spcPts val="0"/>
              </a:spcAft>
              <a:buClr>
                <a:schemeClr val="lt1"/>
              </a:buClr>
              <a:buSzPts val="2800"/>
              <a:buNone/>
              <a:defRPr>
                <a:solidFill>
                  <a:schemeClr val="lt1"/>
                </a:solidFill>
              </a:defRPr>
            </a:lvl4pPr>
            <a:lvl5pPr lvl="4" algn="r" rtl="0">
              <a:spcBef>
                <a:spcPts val="0"/>
              </a:spcBef>
              <a:spcAft>
                <a:spcPts val="0"/>
              </a:spcAft>
              <a:buClr>
                <a:schemeClr val="lt1"/>
              </a:buClr>
              <a:buSzPts val="2800"/>
              <a:buNone/>
              <a:defRPr>
                <a:solidFill>
                  <a:schemeClr val="lt1"/>
                </a:solidFill>
              </a:defRPr>
            </a:lvl5pPr>
            <a:lvl6pPr lvl="5" algn="r" rtl="0">
              <a:spcBef>
                <a:spcPts val="0"/>
              </a:spcBef>
              <a:spcAft>
                <a:spcPts val="0"/>
              </a:spcAft>
              <a:buClr>
                <a:schemeClr val="lt1"/>
              </a:buClr>
              <a:buSzPts val="2800"/>
              <a:buNone/>
              <a:defRPr>
                <a:solidFill>
                  <a:schemeClr val="lt1"/>
                </a:solidFill>
              </a:defRPr>
            </a:lvl6pPr>
            <a:lvl7pPr lvl="6" algn="r" rtl="0">
              <a:spcBef>
                <a:spcPts val="0"/>
              </a:spcBef>
              <a:spcAft>
                <a:spcPts val="0"/>
              </a:spcAft>
              <a:buClr>
                <a:schemeClr val="lt1"/>
              </a:buClr>
              <a:buSzPts val="2800"/>
              <a:buNone/>
              <a:defRPr>
                <a:solidFill>
                  <a:schemeClr val="lt1"/>
                </a:solidFill>
              </a:defRPr>
            </a:lvl7pPr>
            <a:lvl8pPr lvl="7" algn="r" rtl="0">
              <a:spcBef>
                <a:spcPts val="0"/>
              </a:spcBef>
              <a:spcAft>
                <a:spcPts val="0"/>
              </a:spcAft>
              <a:buClr>
                <a:schemeClr val="lt1"/>
              </a:buClr>
              <a:buSzPts val="2800"/>
              <a:buNone/>
              <a:defRPr>
                <a:solidFill>
                  <a:schemeClr val="lt1"/>
                </a:solidFill>
              </a:defRPr>
            </a:lvl8pPr>
            <a:lvl9pPr lvl="8" algn="r"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Diseño personalizado 34 5 1">
  <p:cSld name="CUSTOM_36_4_1">
    <p:spTree>
      <p:nvGrpSpPr>
        <p:cNvPr id="1" name="Shape 892"/>
        <p:cNvGrpSpPr/>
        <p:nvPr/>
      </p:nvGrpSpPr>
      <p:grpSpPr>
        <a:xfrm>
          <a:off x="0" y="0"/>
          <a:ext cx="0" cy="0"/>
          <a:chOff x="0" y="0"/>
          <a:chExt cx="0" cy="0"/>
        </a:xfrm>
      </p:grpSpPr>
      <p:sp>
        <p:nvSpPr>
          <p:cNvPr id="893" name="Google Shape;893;p72"/>
          <p:cNvSpPr/>
          <p:nvPr/>
        </p:nvSpPr>
        <p:spPr>
          <a:xfrm>
            <a:off x="0" y="0"/>
            <a:ext cx="91590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72"/>
          <p:cNvSpPr/>
          <p:nvPr/>
        </p:nvSpPr>
        <p:spPr>
          <a:xfrm>
            <a:off x="3212700" y="595050"/>
            <a:ext cx="2733600" cy="2733600"/>
          </a:xfrm>
          <a:prstGeom prst="ellipse">
            <a:avLst/>
          </a:prstGeom>
          <a:solidFill>
            <a:srgbClr val="FFFFFF"/>
          </a:solidFill>
          <a:ln w="76200"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95" name="Google Shape;895;p72"/>
          <p:cNvPicPr preferRelativeResize="0"/>
          <p:nvPr/>
        </p:nvPicPr>
        <p:blipFill>
          <a:blip r:embed="rId2">
            <a:alphaModFix/>
          </a:blip>
          <a:stretch>
            <a:fillRect/>
          </a:stretch>
        </p:blipFill>
        <p:spPr>
          <a:xfrm>
            <a:off x="300050" y="4516625"/>
            <a:ext cx="966776" cy="336375"/>
          </a:xfrm>
          <a:prstGeom prst="rect">
            <a:avLst/>
          </a:prstGeom>
          <a:noFill/>
          <a:ln>
            <a:noFill/>
          </a:ln>
        </p:spPr>
      </p:pic>
      <p:sp>
        <p:nvSpPr>
          <p:cNvPr id="896" name="Google Shape;896;p72"/>
          <p:cNvSpPr txBox="1">
            <a:spLocks noGrp="1"/>
          </p:cNvSpPr>
          <p:nvPr>
            <p:ph type="title"/>
          </p:nvPr>
        </p:nvSpPr>
        <p:spPr>
          <a:xfrm>
            <a:off x="1534875" y="3328650"/>
            <a:ext cx="6068400" cy="15654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1"/>
              </a:buClr>
              <a:buSzPts val="2800"/>
              <a:buNone/>
              <a:defRPr>
                <a:solidFill>
                  <a:schemeClr val="lt1"/>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Diseño personalizado 34 5 1 1">
  <p:cSld name="CUSTOM_36_4_1_1">
    <p:spTree>
      <p:nvGrpSpPr>
        <p:cNvPr id="1" name="Shape 897"/>
        <p:cNvGrpSpPr/>
        <p:nvPr/>
      </p:nvGrpSpPr>
      <p:grpSpPr>
        <a:xfrm>
          <a:off x="0" y="0"/>
          <a:ext cx="0" cy="0"/>
          <a:chOff x="0" y="0"/>
          <a:chExt cx="0" cy="0"/>
        </a:xfrm>
      </p:grpSpPr>
      <p:sp>
        <p:nvSpPr>
          <p:cNvPr id="898" name="Google Shape;898;p73"/>
          <p:cNvSpPr/>
          <p:nvPr/>
        </p:nvSpPr>
        <p:spPr>
          <a:xfrm>
            <a:off x="0" y="0"/>
            <a:ext cx="91590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73"/>
          <p:cNvSpPr/>
          <p:nvPr/>
        </p:nvSpPr>
        <p:spPr>
          <a:xfrm>
            <a:off x="3212700" y="595050"/>
            <a:ext cx="2733600" cy="2733600"/>
          </a:xfrm>
          <a:prstGeom prst="ellipse">
            <a:avLst/>
          </a:prstGeom>
          <a:solidFill>
            <a:srgbClr val="FFFFFF"/>
          </a:solidFill>
          <a:ln w="76200"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00" name="Google Shape;900;p73"/>
          <p:cNvPicPr preferRelativeResize="0"/>
          <p:nvPr/>
        </p:nvPicPr>
        <p:blipFill>
          <a:blip r:embed="rId2">
            <a:alphaModFix/>
          </a:blip>
          <a:stretch>
            <a:fillRect/>
          </a:stretch>
        </p:blipFill>
        <p:spPr>
          <a:xfrm>
            <a:off x="300050" y="4516625"/>
            <a:ext cx="966776" cy="336375"/>
          </a:xfrm>
          <a:prstGeom prst="rect">
            <a:avLst/>
          </a:prstGeom>
          <a:noFill/>
          <a:ln>
            <a:noFill/>
          </a:ln>
        </p:spPr>
      </p:pic>
      <p:sp>
        <p:nvSpPr>
          <p:cNvPr id="901" name="Google Shape;901;p73"/>
          <p:cNvSpPr txBox="1">
            <a:spLocks noGrp="1"/>
          </p:cNvSpPr>
          <p:nvPr>
            <p:ph type="title"/>
          </p:nvPr>
        </p:nvSpPr>
        <p:spPr>
          <a:xfrm>
            <a:off x="1534875" y="3328650"/>
            <a:ext cx="6068400" cy="15654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1"/>
              </a:buClr>
              <a:buSzPts val="2800"/>
              <a:buNone/>
              <a:defRPr>
                <a:solidFill>
                  <a:schemeClr val="lt1"/>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Diseño personalizado 34 5 1 2">
  <p:cSld name="CUSTOM_36_4_1_2">
    <p:spTree>
      <p:nvGrpSpPr>
        <p:cNvPr id="1" name="Shape 902"/>
        <p:cNvGrpSpPr/>
        <p:nvPr/>
      </p:nvGrpSpPr>
      <p:grpSpPr>
        <a:xfrm>
          <a:off x="0" y="0"/>
          <a:ext cx="0" cy="0"/>
          <a:chOff x="0" y="0"/>
          <a:chExt cx="0" cy="0"/>
        </a:xfrm>
      </p:grpSpPr>
      <p:sp>
        <p:nvSpPr>
          <p:cNvPr id="903" name="Google Shape;903;p74"/>
          <p:cNvSpPr/>
          <p:nvPr/>
        </p:nvSpPr>
        <p:spPr>
          <a:xfrm>
            <a:off x="0" y="0"/>
            <a:ext cx="9159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74"/>
          <p:cNvSpPr/>
          <p:nvPr/>
        </p:nvSpPr>
        <p:spPr>
          <a:xfrm>
            <a:off x="3212700" y="595050"/>
            <a:ext cx="2733600" cy="2733600"/>
          </a:xfrm>
          <a:prstGeom prst="ellipse">
            <a:avLst/>
          </a:prstGeom>
          <a:solidFill>
            <a:srgbClr val="FFFFFF"/>
          </a:solidFill>
          <a:ln w="76200" cap="flat" cmpd="sng">
            <a:solidFill>
              <a:srgbClr val="9FC5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05" name="Google Shape;905;p74"/>
          <p:cNvPicPr preferRelativeResize="0"/>
          <p:nvPr/>
        </p:nvPicPr>
        <p:blipFill>
          <a:blip r:embed="rId2">
            <a:alphaModFix/>
          </a:blip>
          <a:stretch>
            <a:fillRect/>
          </a:stretch>
        </p:blipFill>
        <p:spPr>
          <a:xfrm>
            <a:off x="300050" y="4516625"/>
            <a:ext cx="966776" cy="336375"/>
          </a:xfrm>
          <a:prstGeom prst="rect">
            <a:avLst/>
          </a:prstGeom>
          <a:noFill/>
          <a:ln>
            <a:noFill/>
          </a:ln>
        </p:spPr>
      </p:pic>
      <p:sp>
        <p:nvSpPr>
          <p:cNvPr id="906" name="Google Shape;906;p74"/>
          <p:cNvSpPr txBox="1">
            <a:spLocks noGrp="1"/>
          </p:cNvSpPr>
          <p:nvPr>
            <p:ph type="title"/>
          </p:nvPr>
        </p:nvSpPr>
        <p:spPr>
          <a:xfrm>
            <a:off x="1534875" y="3328650"/>
            <a:ext cx="6068400" cy="15654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1"/>
              </a:buClr>
              <a:buSzPts val="2800"/>
              <a:buNone/>
              <a:defRPr>
                <a:solidFill>
                  <a:schemeClr val="lt1"/>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Diseño personalizado 34 5 1 3">
  <p:cSld name="CUSTOM_36_4_1_3">
    <p:spTree>
      <p:nvGrpSpPr>
        <p:cNvPr id="1" name="Shape 907"/>
        <p:cNvGrpSpPr/>
        <p:nvPr/>
      </p:nvGrpSpPr>
      <p:grpSpPr>
        <a:xfrm>
          <a:off x="0" y="0"/>
          <a:ext cx="0" cy="0"/>
          <a:chOff x="0" y="0"/>
          <a:chExt cx="0" cy="0"/>
        </a:xfrm>
      </p:grpSpPr>
      <p:sp>
        <p:nvSpPr>
          <p:cNvPr id="908" name="Google Shape;908;p75"/>
          <p:cNvSpPr/>
          <p:nvPr/>
        </p:nvSpPr>
        <p:spPr>
          <a:xfrm>
            <a:off x="0" y="0"/>
            <a:ext cx="9159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75"/>
          <p:cNvSpPr/>
          <p:nvPr/>
        </p:nvSpPr>
        <p:spPr>
          <a:xfrm>
            <a:off x="3212700" y="595050"/>
            <a:ext cx="2733600" cy="2733600"/>
          </a:xfrm>
          <a:prstGeom prst="ellipse">
            <a:avLst/>
          </a:prstGeom>
          <a:solidFill>
            <a:srgbClr val="FFFFFF"/>
          </a:solidFill>
          <a:ln w="76200" cap="flat" cmpd="sng">
            <a:solidFill>
              <a:srgbClr val="93C4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10" name="Google Shape;910;p75"/>
          <p:cNvPicPr preferRelativeResize="0"/>
          <p:nvPr/>
        </p:nvPicPr>
        <p:blipFill>
          <a:blip r:embed="rId2">
            <a:alphaModFix/>
          </a:blip>
          <a:stretch>
            <a:fillRect/>
          </a:stretch>
        </p:blipFill>
        <p:spPr>
          <a:xfrm>
            <a:off x="300050" y="4516625"/>
            <a:ext cx="966776" cy="336375"/>
          </a:xfrm>
          <a:prstGeom prst="rect">
            <a:avLst/>
          </a:prstGeom>
          <a:noFill/>
          <a:ln>
            <a:noFill/>
          </a:ln>
        </p:spPr>
      </p:pic>
      <p:sp>
        <p:nvSpPr>
          <p:cNvPr id="911" name="Google Shape;911;p75"/>
          <p:cNvSpPr txBox="1">
            <a:spLocks noGrp="1"/>
          </p:cNvSpPr>
          <p:nvPr>
            <p:ph type="title"/>
          </p:nvPr>
        </p:nvSpPr>
        <p:spPr>
          <a:xfrm>
            <a:off x="1534875" y="3328650"/>
            <a:ext cx="6068400" cy="15654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1"/>
              </a:buClr>
              <a:buSzPts val="2800"/>
              <a:buNone/>
              <a:defRPr>
                <a:solidFill>
                  <a:schemeClr val="lt1"/>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Diseño personalizado 34 5 1 4">
  <p:cSld name="CUSTOM_36_4_1_4">
    <p:spTree>
      <p:nvGrpSpPr>
        <p:cNvPr id="1" name="Shape 912"/>
        <p:cNvGrpSpPr/>
        <p:nvPr/>
      </p:nvGrpSpPr>
      <p:grpSpPr>
        <a:xfrm>
          <a:off x="0" y="0"/>
          <a:ext cx="0" cy="0"/>
          <a:chOff x="0" y="0"/>
          <a:chExt cx="0" cy="0"/>
        </a:xfrm>
      </p:grpSpPr>
      <p:sp>
        <p:nvSpPr>
          <p:cNvPr id="913" name="Google Shape;913;p76"/>
          <p:cNvSpPr/>
          <p:nvPr/>
        </p:nvSpPr>
        <p:spPr>
          <a:xfrm>
            <a:off x="0" y="0"/>
            <a:ext cx="9159000" cy="5143500"/>
          </a:xfrm>
          <a:prstGeom prst="rect">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76"/>
          <p:cNvSpPr/>
          <p:nvPr/>
        </p:nvSpPr>
        <p:spPr>
          <a:xfrm>
            <a:off x="3212700" y="595050"/>
            <a:ext cx="2733600" cy="2733600"/>
          </a:xfrm>
          <a:prstGeom prst="ellipse">
            <a:avLst/>
          </a:prstGeom>
          <a:solidFill>
            <a:srgbClr val="FFFFFF"/>
          </a:solidFill>
          <a:ln w="7620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15" name="Google Shape;915;p76"/>
          <p:cNvPicPr preferRelativeResize="0"/>
          <p:nvPr/>
        </p:nvPicPr>
        <p:blipFill>
          <a:blip r:embed="rId2">
            <a:alphaModFix/>
          </a:blip>
          <a:stretch>
            <a:fillRect/>
          </a:stretch>
        </p:blipFill>
        <p:spPr>
          <a:xfrm>
            <a:off x="300050" y="4516625"/>
            <a:ext cx="966776" cy="336375"/>
          </a:xfrm>
          <a:prstGeom prst="rect">
            <a:avLst/>
          </a:prstGeom>
          <a:noFill/>
          <a:ln>
            <a:noFill/>
          </a:ln>
        </p:spPr>
      </p:pic>
      <p:sp>
        <p:nvSpPr>
          <p:cNvPr id="916" name="Google Shape;916;p76"/>
          <p:cNvSpPr txBox="1">
            <a:spLocks noGrp="1"/>
          </p:cNvSpPr>
          <p:nvPr>
            <p:ph type="title"/>
          </p:nvPr>
        </p:nvSpPr>
        <p:spPr>
          <a:xfrm>
            <a:off x="1534875" y="3328650"/>
            <a:ext cx="6068400" cy="15654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1"/>
              </a:buClr>
              <a:buSzPts val="2800"/>
              <a:buNone/>
              <a:defRPr>
                <a:solidFill>
                  <a:schemeClr val="lt1"/>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Diseño personalizado 36">
  <p:cSld name="CUSTOM_35">
    <p:spTree>
      <p:nvGrpSpPr>
        <p:cNvPr id="1" name="Shape 917"/>
        <p:cNvGrpSpPr/>
        <p:nvPr/>
      </p:nvGrpSpPr>
      <p:grpSpPr>
        <a:xfrm>
          <a:off x="0" y="0"/>
          <a:ext cx="0" cy="0"/>
          <a:chOff x="0" y="0"/>
          <a:chExt cx="0" cy="0"/>
        </a:xfrm>
      </p:grpSpPr>
      <p:sp>
        <p:nvSpPr>
          <p:cNvPr id="918" name="Google Shape;918;p77"/>
          <p:cNvSpPr/>
          <p:nvPr/>
        </p:nvSpPr>
        <p:spPr>
          <a:xfrm>
            <a:off x="-48850" y="-41875"/>
            <a:ext cx="9278700" cy="5220300"/>
          </a:xfrm>
          <a:prstGeom prst="rect">
            <a:avLst/>
          </a:prstGeom>
          <a:solidFill>
            <a:srgbClr val="8563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19" name="Google Shape;919;p77"/>
          <p:cNvPicPr preferRelativeResize="0"/>
          <p:nvPr/>
        </p:nvPicPr>
        <p:blipFill>
          <a:blip r:embed="rId2">
            <a:alphaModFix/>
          </a:blip>
          <a:stretch>
            <a:fillRect/>
          </a:stretch>
        </p:blipFill>
        <p:spPr>
          <a:xfrm>
            <a:off x="300050" y="4516625"/>
            <a:ext cx="966776" cy="336375"/>
          </a:xfrm>
          <a:prstGeom prst="rect">
            <a:avLst/>
          </a:prstGeom>
          <a:noFill/>
          <a:ln>
            <a:noFill/>
          </a:ln>
        </p:spPr>
      </p:pic>
      <p:sp>
        <p:nvSpPr>
          <p:cNvPr id="920" name="Google Shape;920;p77"/>
          <p:cNvSpPr/>
          <p:nvPr/>
        </p:nvSpPr>
        <p:spPr>
          <a:xfrm>
            <a:off x="3323850" y="1359300"/>
            <a:ext cx="2424900" cy="2424900"/>
          </a:xfrm>
          <a:prstGeom prst="ellipse">
            <a:avLst/>
          </a:prstGeom>
          <a:solidFill>
            <a:srgbClr val="FFFFFF"/>
          </a:solidFill>
          <a:ln w="76200" cap="flat" cmpd="sng">
            <a:solidFill>
              <a:srgbClr val="46178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77"/>
          <p:cNvSpPr/>
          <p:nvPr/>
        </p:nvSpPr>
        <p:spPr>
          <a:xfrm>
            <a:off x="3422633" y="1468492"/>
            <a:ext cx="2216700" cy="2216700"/>
          </a:xfrm>
          <a:prstGeom prst="ellipse">
            <a:avLst/>
          </a:prstGeom>
          <a:solidFill>
            <a:srgbClr val="FFFFFF"/>
          </a:solidFill>
          <a:ln w="76200" cap="flat" cmpd="sng">
            <a:solidFill>
              <a:srgbClr val="8563B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22" name="Google Shape;922;p77"/>
          <p:cNvPicPr preferRelativeResize="0"/>
          <p:nvPr/>
        </p:nvPicPr>
        <p:blipFill>
          <a:blip r:embed="rId3">
            <a:alphaModFix/>
          </a:blip>
          <a:stretch>
            <a:fillRect/>
          </a:stretch>
        </p:blipFill>
        <p:spPr>
          <a:xfrm>
            <a:off x="3686563" y="2213929"/>
            <a:ext cx="1728499" cy="588925"/>
          </a:xfrm>
          <a:prstGeom prst="rect">
            <a:avLst/>
          </a:prstGeom>
          <a:noFill/>
          <a:ln>
            <a:noFill/>
          </a:ln>
        </p:spPr>
      </p:pic>
      <p:sp>
        <p:nvSpPr>
          <p:cNvPr id="923" name="Google Shape;923;p77"/>
          <p:cNvSpPr txBox="1"/>
          <p:nvPr/>
        </p:nvSpPr>
        <p:spPr>
          <a:xfrm>
            <a:off x="3853573" y="2666420"/>
            <a:ext cx="1379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b="1">
                <a:solidFill>
                  <a:srgbClr val="8563B9"/>
                </a:solidFill>
              </a:rPr>
              <a:t>kahoot.it</a:t>
            </a:r>
            <a:endParaRPr b="1">
              <a:solidFill>
                <a:srgbClr val="8563B9"/>
              </a:solidFil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Diseño personalizado 36 1">
  <p:cSld name="CUSTOM_35_1">
    <p:spTree>
      <p:nvGrpSpPr>
        <p:cNvPr id="1" name="Shape 924"/>
        <p:cNvGrpSpPr/>
        <p:nvPr/>
      </p:nvGrpSpPr>
      <p:grpSpPr>
        <a:xfrm>
          <a:off x="0" y="0"/>
          <a:ext cx="0" cy="0"/>
          <a:chOff x="0" y="0"/>
          <a:chExt cx="0" cy="0"/>
        </a:xfrm>
      </p:grpSpPr>
      <p:sp>
        <p:nvSpPr>
          <p:cNvPr id="925" name="Google Shape;925;p78"/>
          <p:cNvSpPr/>
          <p:nvPr/>
        </p:nvSpPr>
        <p:spPr>
          <a:xfrm>
            <a:off x="-48850" y="-41875"/>
            <a:ext cx="9278700" cy="5220300"/>
          </a:xfrm>
          <a:prstGeom prst="rect">
            <a:avLst/>
          </a:prstGeom>
          <a:solidFill>
            <a:srgbClr val="8563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26" name="Google Shape;926;p78"/>
          <p:cNvPicPr preferRelativeResize="0"/>
          <p:nvPr/>
        </p:nvPicPr>
        <p:blipFill>
          <a:blip r:embed="rId2">
            <a:alphaModFix/>
          </a:blip>
          <a:stretch>
            <a:fillRect/>
          </a:stretch>
        </p:blipFill>
        <p:spPr>
          <a:xfrm>
            <a:off x="300050" y="4516625"/>
            <a:ext cx="966776" cy="336375"/>
          </a:xfrm>
          <a:prstGeom prst="rect">
            <a:avLst/>
          </a:prstGeom>
          <a:noFill/>
          <a:ln>
            <a:noFill/>
          </a:ln>
        </p:spPr>
      </p:pic>
      <p:sp>
        <p:nvSpPr>
          <p:cNvPr id="927" name="Google Shape;927;p78"/>
          <p:cNvSpPr/>
          <p:nvPr/>
        </p:nvSpPr>
        <p:spPr>
          <a:xfrm>
            <a:off x="1876050" y="1359300"/>
            <a:ext cx="2424900" cy="2424900"/>
          </a:xfrm>
          <a:prstGeom prst="ellipse">
            <a:avLst/>
          </a:prstGeom>
          <a:solidFill>
            <a:srgbClr val="FFFFFF"/>
          </a:solidFill>
          <a:ln w="76200" cap="flat" cmpd="sng">
            <a:solidFill>
              <a:srgbClr val="46178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78"/>
          <p:cNvSpPr/>
          <p:nvPr/>
        </p:nvSpPr>
        <p:spPr>
          <a:xfrm>
            <a:off x="1974833" y="1468492"/>
            <a:ext cx="2216700" cy="2216700"/>
          </a:xfrm>
          <a:prstGeom prst="ellipse">
            <a:avLst/>
          </a:prstGeom>
          <a:solidFill>
            <a:srgbClr val="FFFFFF"/>
          </a:solidFill>
          <a:ln w="76200" cap="flat" cmpd="sng">
            <a:solidFill>
              <a:srgbClr val="8563B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29" name="Google Shape;929;p78"/>
          <p:cNvPicPr preferRelativeResize="0"/>
          <p:nvPr/>
        </p:nvPicPr>
        <p:blipFill>
          <a:blip r:embed="rId3">
            <a:alphaModFix/>
          </a:blip>
          <a:stretch>
            <a:fillRect/>
          </a:stretch>
        </p:blipFill>
        <p:spPr>
          <a:xfrm>
            <a:off x="2238763" y="2213929"/>
            <a:ext cx="1728499" cy="588925"/>
          </a:xfrm>
          <a:prstGeom prst="rect">
            <a:avLst/>
          </a:prstGeom>
          <a:noFill/>
          <a:ln>
            <a:noFill/>
          </a:ln>
        </p:spPr>
      </p:pic>
      <p:sp>
        <p:nvSpPr>
          <p:cNvPr id="930" name="Google Shape;930;p78"/>
          <p:cNvSpPr txBox="1"/>
          <p:nvPr/>
        </p:nvSpPr>
        <p:spPr>
          <a:xfrm>
            <a:off x="2405773" y="2666420"/>
            <a:ext cx="1379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b="1">
                <a:solidFill>
                  <a:srgbClr val="8563B9"/>
                </a:solidFill>
              </a:rPr>
              <a:t>kahoot.it</a:t>
            </a:r>
            <a:endParaRPr b="1">
              <a:solidFill>
                <a:srgbClr val="8563B9"/>
              </a:solidFill>
            </a:endParaRPr>
          </a:p>
        </p:txBody>
      </p:sp>
      <p:pic>
        <p:nvPicPr>
          <p:cNvPr id="931" name="Google Shape;931;p78"/>
          <p:cNvPicPr preferRelativeResize="0"/>
          <p:nvPr/>
        </p:nvPicPr>
        <p:blipFill>
          <a:blip r:embed="rId4">
            <a:alphaModFix/>
          </a:blip>
          <a:stretch>
            <a:fillRect/>
          </a:stretch>
        </p:blipFill>
        <p:spPr>
          <a:xfrm>
            <a:off x="4986073" y="2417123"/>
            <a:ext cx="2826050" cy="1321500"/>
          </a:xfrm>
          <a:prstGeom prst="rect">
            <a:avLst/>
          </a:prstGeom>
          <a:noFill/>
          <a:ln>
            <a:noFill/>
          </a:ln>
        </p:spPr>
      </p:pic>
      <p:sp>
        <p:nvSpPr>
          <p:cNvPr id="932" name="Google Shape;932;p78"/>
          <p:cNvSpPr/>
          <p:nvPr/>
        </p:nvSpPr>
        <p:spPr>
          <a:xfrm>
            <a:off x="6218200" y="1912125"/>
            <a:ext cx="361800" cy="800700"/>
          </a:xfrm>
          <a:prstGeom prst="downArrow">
            <a:avLst>
              <a:gd name="adj1" fmla="val 50000"/>
              <a:gd name="adj2" fmla="val 50000"/>
            </a:avLst>
          </a:prstGeom>
          <a:solidFill>
            <a:srgbClr val="EEEEEE"/>
          </a:solidFill>
          <a:ln w="28575" cap="flat" cmpd="sng">
            <a:solidFill>
              <a:srgbClr val="46178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78"/>
          <p:cNvSpPr txBox="1">
            <a:spLocks noGrp="1"/>
          </p:cNvSpPr>
          <p:nvPr>
            <p:ph type="title"/>
          </p:nvPr>
        </p:nvSpPr>
        <p:spPr>
          <a:xfrm>
            <a:off x="5290675" y="1448700"/>
            <a:ext cx="2216700" cy="4731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lt2"/>
              </a:buClr>
              <a:buSzPts val="2100"/>
              <a:buNone/>
              <a:defRPr sz="21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Diseño personalizado 1">
  <p:cSld name="CUSTOM">
    <p:spTree>
      <p:nvGrpSpPr>
        <p:cNvPr id="1" name="Shape 934"/>
        <p:cNvGrpSpPr/>
        <p:nvPr/>
      </p:nvGrpSpPr>
      <p:grpSpPr>
        <a:xfrm>
          <a:off x="0" y="0"/>
          <a:ext cx="0" cy="0"/>
          <a:chOff x="0" y="0"/>
          <a:chExt cx="0" cy="0"/>
        </a:xfrm>
      </p:grpSpPr>
      <p:sp>
        <p:nvSpPr>
          <p:cNvPr id="935" name="Google Shape;935;p79"/>
          <p:cNvSpPr txBox="1"/>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s-419" sz="1000">
                <a:solidFill>
                  <a:srgbClr val="595959"/>
                </a:solidFill>
              </a:rPr>
              <a:t>‹Nº›</a:t>
            </a:fld>
            <a:endParaRPr sz="1000">
              <a:solidFill>
                <a:srgbClr val="595959"/>
              </a:solidFill>
            </a:endParaRPr>
          </a:p>
        </p:txBody>
      </p:sp>
      <p:pic>
        <p:nvPicPr>
          <p:cNvPr id="936" name="Google Shape;936;p79"/>
          <p:cNvPicPr preferRelativeResize="0"/>
          <p:nvPr/>
        </p:nvPicPr>
        <p:blipFill>
          <a:blip r:embed="rId2">
            <a:alphaModFix/>
          </a:blip>
          <a:stretch>
            <a:fillRect/>
          </a:stretch>
        </p:blipFill>
        <p:spPr>
          <a:xfrm>
            <a:off x="2355175" y="1805350"/>
            <a:ext cx="4433650" cy="789375"/>
          </a:xfrm>
          <a:prstGeom prst="rect">
            <a:avLst/>
          </a:prstGeom>
          <a:noFill/>
          <a:ln>
            <a:noFill/>
          </a:ln>
        </p:spPr>
      </p:pic>
      <p:pic>
        <p:nvPicPr>
          <p:cNvPr id="937" name="Google Shape;937;p79"/>
          <p:cNvPicPr preferRelativeResize="0"/>
          <p:nvPr/>
        </p:nvPicPr>
        <p:blipFill rotWithShape="1">
          <a:blip r:embed="rId3">
            <a:alphaModFix/>
          </a:blip>
          <a:srcRect t="16331"/>
          <a:stretch/>
        </p:blipFill>
        <p:spPr>
          <a:xfrm>
            <a:off x="-34675" y="4204625"/>
            <a:ext cx="9221926" cy="1015075"/>
          </a:xfrm>
          <a:prstGeom prst="rect">
            <a:avLst/>
          </a:prstGeom>
          <a:noFill/>
          <a:ln>
            <a:noFill/>
          </a:ln>
        </p:spPr>
      </p:pic>
      <p:sp>
        <p:nvSpPr>
          <p:cNvPr id="938" name="Google Shape;938;p79"/>
          <p:cNvSpPr txBox="1"/>
          <p:nvPr/>
        </p:nvSpPr>
        <p:spPr>
          <a:xfrm>
            <a:off x="1768725" y="4733100"/>
            <a:ext cx="1117800" cy="366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s-419" sz="1100">
                <a:solidFill>
                  <a:srgbClr val="FFFFFF"/>
                </a:solidFill>
                <a:latin typeface="Roboto"/>
                <a:ea typeface="Roboto"/>
                <a:cs typeface="Roboto"/>
                <a:sym typeface="Roboto"/>
              </a:rPr>
              <a:t>/DesafioLatam</a:t>
            </a:r>
            <a:endParaRPr sz="1100">
              <a:solidFill>
                <a:srgbClr val="FFFFFF"/>
              </a:solidFill>
            </a:endParaRPr>
          </a:p>
        </p:txBody>
      </p:sp>
      <p:sp>
        <p:nvSpPr>
          <p:cNvPr id="939" name="Google Shape;939;p79"/>
          <p:cNvSpPr txBox="1"/>
          <p:nvPr/>
        </p:nvSpPr>
        <p:spPr>
          <a:xfrm>
            <a:off x="3360550" y="4733100"/>
            <a:ext cx="1117800" cy="366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s-419" sz="1100">
                <a:solidFill>
                  <a:srgbClr val="FFFFFF"/>
                </a:solidFill>
                <a:latin typeface="Roboto"/>
                <a:ea typeface="Roboto"/>
                <a:cs typeface="Roboto"/>
                <a:sym typeface="Roboto"/>
              </a:rPr>
              <a:t>/DesafioLatam</a:t>
            </a:r>
            <a:endParaRPr sz="1100">
              <a:solidFill>
                <a:srgbClr val="FFFFFF"/>
              </a:solidFill>
            </a:endParaRPr>
          </a:p>
        </p:txBody>
      </p:sp>
      <p:sp>
        <p:nvSpPr>
          <p:cNvPr id="940" name="Google Shape;940;p79"/>
          <p:cNvSpPr txBox="1"/>
          <p:nvPr/>
        </p:nvSpPr>
        <p:spPr>
          <a:xfrm>
            <a:off x="4952375" y="4733100"/>
            <a:ext cx="1117800" cy="366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s-419" sz="1100">
                <a:solidFill>
                  <a:srgbClr val="FFFFFF"/>
                </a:solidFill>
                <a:latin typeface="Roboto"/>
                <a:ea typeface="Roboto"/>
                <a:cs typeface="Roboto"/>
                <a:sym typeface="Roboto"/>
              </a:rPr>
              <a:t>/DesafioLatam</a:t>
            </a:r>
            <a:endParaRPr sz="1100">
              <a:solidFill>
                <a:srgbClr val="FFFFFF"/>
              </a:solidFill>
            </a:endParaRPr>
          </a:p>
        </p:txBody>
      </p:sp>
      <p:sp>
        <p:nvSpPr>
          <p:cNvPr id="941" name="Google Shape;941;p79"/>
          <p:cNvSpPr txBox="1"/>
          <p:nvPr/>
        </p:nvSpPr>
        <p:spPr>
          <a:xfrm>
            <a:off x="6544200" y="4733100"/>
            <a:ext cx="1117800" cy="366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s-419" sz="1100">
                <a:solidFill>
                  <a:srgbClr val="FFFFFF"/>
                </a:solidFill>
                <a:latin typeface="Roboto"/>
                <a:ea typeface="Roboto"/>
                <a:cs typeface="Roboto"/>
                <a:sym typeface="Roboto"/>
              </a:rPr>
              <a:t>/DesafioLatam</a:t>
            </a:r>
            <a:endParaRPr sz="1100">
              <a:solidFill>
                <a:srgbClr val="FFFFFF"/>
              </a:solidFill>
            </a:endParaRPr>
          </a:p>
        </p:txBody>
      </p:sp>
      <p:sp>
        <p:nvSpPr>
          <p:cNvPr id="942" name="Google Shape;942;p79"/>
          <p:cNvSpPr txBox="1"/>
          <p:nvPr/>
        </p:nvSpPr>
        <p:spPr>
          <a:xfrm>
            <a:off x="3281750" y="4257475"/>
            <a:ext cx="2502600" cy="36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419" sz="1600">
                <a:solidFill>
                  <a:srgbClr val="FFFFFF"/>
                </a:solidFill>
                <a:latin typeface="Roboto"/>
                <a:ea typeface="Roboto"/>
                <a:cs typeface="Roboto"/>
                <a:sym typeface="Roboto"/>
              </a:rPr>
              <a:t>www.desafiolatam.com</a:t>
            </a:r>
            <a:endParaRPr sz="1600">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iseño personalizado 2 6">
  <p:cSld name="CUSTOM_1_6">
    <p:spTree>
      <p:nvGrpSpPr>
        <p:cNvPr id="1" name="Shape 26"/>
        <p:cNvGrpSpPr/>
        <p:nvPr/>
      </p:nvGrpSpPr>
      <p:grpSpPr>
        <a:xfrm>
          <a:off x="0" y="0"/>
          <a:ext cx="0" cy="0"/>
          <a:chOff x="0" y="0"/>
          <a:chExt cx="0" cy="0"/>
        </a:xfrm>
      </p:grpSpPr>
      <p:sp>
        <p:nvSpPr>
          <p:cNvPr id="27" name="Google Shape;27;p9"/>
          <p:cNvSpPr txBox="1">
            <a:spLocks noGrp="1"/>
          </p:cNvSpPr>
          <p:nvPr>
            <p:ph type="title"/>
          </p:nvPr>
        </p:nvSpPr>
        <p:spPr>
          <a:xfrm>
            <a:off x="277050" y="328825"/>
            <a:ext cx="8563800" cy="5889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2"/>
              </a:buClr>
              <a:buSzPts val="2800"/>
              <a:buFont typeface="Roboto"/>
              <a:buNone/>
              <a:defRPr b="1">
                <a:solidFill>
                  <a:schemeClr val="accent2"/>
                </a:solidFill>
                <a:latin typeface="Roboto"/>
                <a:ea typeface="Roboto"/>
                <a:cs typeface="Roboto"/>
                <a:sym typeface="Roboto"/>
              </a:defRPr>
            </a:lvl1pPr>
            <a:lvl2pPr lvl="1" algn="r" rtl="0">
              <a:spcBef>
                <a:spcPts val="0"/>
              </a:spcBef>
              <a:spcAft>
                <a:spcPts val="0"/>
              </a:spcAft>
              <a:buClr>
                <a:schemeClr val="accent2"/>
              </a:buClr>
              <a:buSzPts val="2800"/>
              <a:buNone/>
              <a:defRPr>
                <a:solidFill>
                  <a:schemeClr val="accent2"/>
                </a:solidFill>
              </a:defRPr>
            </a:lvl2pPr>
            <a:lvl3pPr lvl="2" algn="r" rtl="0">
              <a:spcBef>
                <a:spcPts val="0"/>
              </a:spcBef>
              <a:spcAft>
                <a:spcPts val="0"/>
              </a:spcAft>
              <a:buClr>
                <a:schemeClr val="accent2"/>
              </a:buClr>
              <a:buSzPts val="2800"/>
              <a:buNone/>
              <a:defRPr>
                <a:solidFill>
                  <a:schemeClr val="accent2"/>
                </a:solidFill>
              </a:defRPr>
            </a:lvl3pPr>
            <a:lvl4pPr lvl="3" algn="r" rtl="0">
              <a:spcBef>
                <a:spcPts val="0"/>
              </a:spcBef>
              <a:spcAft>
                <a:spcPts val="0"/>
              </a:spcAft>
              <a:buClr>
                <a:schemeClr val="accent2"/>
              </a:buClr>
              <a:buSzPts val="2800"/>
              <a:buNone/>
              <a:defRPr>
                <a:solidFill>
                  <a:schemeClr val="accent2"/>
                </a:solidFill>
              </a:defRPr>
            </a:lvl4pPr>
            <a:lvl5pPr lvl="4" algn="r" rtl="0">
              <a:spcBef>
                <a:spcPts val="0"/>
              </a:spcBef>
              <a:spcAft>
                <a:spcPts val="0"/>
              </a:spcAft>
              <a:buClr>
                <a:schemeClr val="accent2"/>
              </a:buClr>
              <a:buSzPts val="2800"/>
              <a:buNone/>
              <a:defRPr>
                <a:solidFill>
                  <a:schemeClr val="accent2"/>
                </a:solidFill>
              </a:defRPr>
            </a:lvl5pPr>
            <a:lvl6pPr lvl="5" algn="r" rtl="0">
              <a:spcBef>
                <a:spcPts val="0"/>
              </a:spcBef>
              <a:spcAft>
                <a:spcPts val="0"/>
              </a:spcAft>
              <a:buClr>
                <a:schemeClr val="accent2"/>
              </a:buClr>
              <a:buSzPts val="2800"/>
              <a:buNone/>
              <a:defRPr>
                <a:solidFill>
                  <a:schemeClr val="accent2"/>
                </a:solidFill>
              </a:defRPr>
            </a:lvl6pPr>
            <a:lvl7pPr lvl="6" algn="r" rtl="0">
              <a:spcBef>
                <a:spcPts val="0"/>
              </a:spcBef>
              <a:spcAft>
                <a:spcPts val="0"/>
              </a:spcAft>
              <a:buClr>
                <a:schemeClr val="accent2"/>
              </a:buClr>
              <a:buSzPts val="2800"/>
              <a:buNone/>
              <a:defRPr>
                <a:solidFill>
                  <a:schemeClr val="accent2"/>
                </a:solidFill>
              </a:defRPr>
            </a:lvl7pPr>
            <a:lvl8pPr lvl="7" algn="r" rtl="0">
              <a:spcBef>
                <a:spcPts val="0"/>
              </a:spcBef>
              <a:spcAft>
                <a:spcPts val="0"/>
              </a:spcAft>
              <a:buClr>
                <a:schemeClr val="accent2"/>
              </a:buClr>
              <a:buSzPts val="2800"/>
              <a:buNone/>
              <a:defRPr>
                <a:solidFill>
                  <a:schemeClr val="accent2"/>
                </a:solidFill>
              </a:defRPr>
            </a:lvl8pPr>
            <a:lvl9pPr lvl="8" algn="r" rtl="0">
              <a:spcBef>
                <a:spcPts val="0"/>
              </a:spcBef>
              <a:spcAft>
                <a:spcPts val="0"/>
              </a:spcAft>
              <a:buClr>
                <a:schemeClr val="accent2"/>
              </a:buClr>
              <a:buSzPts val="2800"/>
              <a:buNone/>
              <a:defRPr>
                <a:solidFill>
                  <a:schemeClr val="accent2"/>
                </a:solidFill>
              </a:defRPr>
            </a:lvl9pPr>
          </a:lstStyle>
          <a:p>
            <a:endParaRPr/>
          </a:p>
        </p:txBody>
      </p:sp>
      <p:sp>
        <p:nvSpPr>
          <p:cNvPr id="28" name="Google Shape;28;p9"/>
          <p:cNvSpPr txBox="1">
            <a:spLocks noGrp="1"/>
          </p:cNvSpPr>
          <p:nvPr>
            <p:ph type="title" idx="2"/>
          </p:nvPr>
        </p:nvSpPr>
        <p:spPr>
          <a:xfrm>
            <a:off x="277050" y="709825"/>
            <a:ext cx="8563800" cy="5889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dk2"/>
              </a:buClr>
              <a:buSzPts val="1800"/>
              <a:buFont typeface="Roboto"/>
              <a:buNone/>
              <a:defRPr sz="1800" i="1">
                <a:solidFill>
                  <a:schemeClr val="dk2"/>
                </a:solidFill>
                <a:latin typeface="Roboto"/>
                <a:ea typeface="Roboto"/>
                <a:cs typeface="Roboto"/>
                <a:sym typeface="Roboto"/>
              </a:defRPr>
            </a:lvl1pPr>
            <a:lvl2pPr lvl="1" algn="r" rtl="0">
              <a:spcBef>
                <a:spcPts val="0"/>
              </a:spcBef>
              <a:spcAft>
                <a:spcPts val="0"/>
              </a:spcAft>
              <a:buClr>
                <a:schemeClr val="dk2"/>
              </a:buClr>
              <a:buSzPts val="1800"/>
              <a:buNone/>
              <a:defRPr sz="1800" i="1">
                <a:solidFill>
                  <a:schemeClr val="dk2"/>
                </a:solidFill>
              </a:defRPr>
            </a:lvl2pPr>
            <a:lvl3pPr lvl="2" algn="r" rtl="0">
              <a:spcBef>
                <a:spcPts val="0"/>
              </a:spcBef>
              <a:spcAft>
                <a:spcPts val="0"/>
              </a:spcAft>
              <a:buClr>
                <a:schemeClr val="dk2"/>
              </a:buClr>
              <a:buSzPts val="1800"/>
              <a:buNone/>
              <a:defRPr sz="1800" i="1">
                <a:solidFill>
                  <a:schemeClr val="dk2"/>
                </a:solidFill>
              </a:defRPr>
            </a:lvl3pPr>
            <a:lvl4pPr lvl="3" algn="r" rtl="0">
              <a:spcBef>
                <a:spcPts val="0"/>
              </a:spcBef>
              <a:spcAft>
                <a:spcPts val="0"/>
              </a:spcAft>
              <a:buClr>
                <a:schemeClr val="dk2"/>
              </a:buClr>
              <a:buSzPts val="1800"/>
              <a:buNone/>
              <a:defRPr sz="1800" i="1">
                <a:solidFill>
                  <a:schemeClr val="dk2"/>
                </a:solidFill>
              </a:defRPr>
            </a:lvl4pPr>
            <a:lvl5pPr lvl="4" algn="r" rtl="0">
              <a:spcBef>
                <a:spcPts val="0"/>
              </a:spcBef>
              <a:spcAft>
                <a:spcPts val="0"/>
              </a:spcAft>
              <a:buClr>
                <a:schemeClr val="dk2"/>
              </a:buClr>
              <a:buSzPts val="1800"/>
              <a:buNone/>
              <a:defRPr sz="1800" i="1">
                <a:solidFill>
                  <a:schemeClr val="dk2"/>
                </a:solidFill>
              </a:defRPr>
            </a:lvl5pPr>
            <a:lvl6pPr lvl="5" algn="r" rtl="0">
              <a:spcBef>
                <a:spcPts val="0"/>
              </a:spcBef>
              <a:spcAft>
                <a:spcPts val="0"/>
              </a:spcAft>
              <a:buClr>
                <a:schemeClr val="dk2"/>
              </a:buClr>
              <a:buSzPts val="1800"/>
              <a:buNone/>
              <a:defRPr sz="1800" i="1">
                <a:solidFill>
                  <a:schemeClr val="dk2"/>
                </a:solidFill>
              </a:defRPr>
            </a:lvl6pPr>
            <a:lvl7pPr lvl="6" algn="r" rtl="0">
              <a:spcBef>
                <a:spcPts val="0"/>
              </a:spcBef>
              <a:spcAft>
                <a:spcPts val="0"/>
              </a:spcAft>
              <a:buClr>
                <a:schemeClr val="dk2"/>
              </a:buClr>
              <a:buSzPts val="1800"/>
              <a:buNone/>
              <a:defRPr sz="1800" i="1">
                <a:solidFill>
                  <a:schemeClr val="dk2"/>
                </a:solidFill>
              </a:defRPr>
            </a:lvl7pPr>
            <a:lvl8pPr lvl="7" algn="r" rtl="0">
              <a:spcBef>
                <a:spcPts val="0"/>
              </a:spcBef>
              <a:spcAft>
                <a:spcPts val="0"/>
              </a:spcAft>
              <a:buClr>
                <a:schemeClr val="dk2"/>
              </a:buClr>
              <a:buSzPts val="1800"/>
              <a:buNone/>
              <a:defRPr sz="1800" i="1">
                <a:solidFill>
                  <a:schemeClr val="dk2"/>
                </a:solidFill>
              </a:defRPr>
            </a:lvl8pPr>
            <a:lvl9pPr lvl="8" algn="r" rtl="0">
              <a:spcBef>
                <a:spcPts val="0"/>
              </a:spcBef>
              <a:spcAft>
                <a:spcPts val="0"/>
              </a:spcAft>
              <a:buClr>
                <a:schemeClr val="dk2"/>
              </a:buClr>
              <a:buSzPts val="1800"/>
              <a:buNone/>
              <a:defRPr sz="1800" i="1">
                <a:solidFill>
                  <a:schemeClr val="dk2"/>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Diseño personalizado 2 7">
  <p:cSld name="CUSTOM_1_7">
    <p:spTree>
      <p:nvGrpSpPr>
        <p:cNvPr id="1" name="Shape 29"/>
        <p:cNvGrpSpPr/>
        <p:nvPr/>
      </p:nvGrpSpPr>
      <p:grpSpPr>
        <a:xfrm>
          <a:off x="0" y="0"/>
          <a:ext cx="0" cy="0"/>
          <a:chOff x="0" y="0"/>
          <a:chExt cx="0" cy="0"/>
        </a:xfrm>
      </p:grpSpPr>
      <p:sp>
        <p:nvSpPr>
          <p:cNvPr id="30" name="Google Shape;30;p10"/>
          <p:cNvSpPr txBox="1">
            <a:spLocks noGrp="1"/>
          </p:cNvSpPr>
          <p:nvPr>
            <p:ph type="title"/>
          </p:nvPr>
        </p:nvSpPr>
        <p:spPr>
          <a:xfrm>
            <a:off x="277050" y="328825"/>
            <a:ext cx="8563800" cy="5889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3"/>
              </a:buClr>
              <a:buSzPts val="2800"/>
              <a:buFont typeface="Roboto"/>
              <a:buNone/>
              <a:defRPr b="1">
                <a:solidFill>
                  <a:schemeClr val="accent3"/>
                </a:solidFill>
                <a:latin typeface="Roboto"/>
                <a:ea typeface="Roboto"/>
                <a:cs typeface="Roboto"/>
                <a:sym typeface="Roboto"/>
              </a:defRPr>
            </a:lvl1pPr>
            <a:lvl2pPr lvl="1" algn="r" rtl="0">
              <a:spcBef>
                <a:spcPts val="0"/>
              </a:spcBef>
              <a:spcAft>
                <a:spcPts val="0"/>
              </a:spcAft>
              <a:buClr>
                <a:schemeClr val="accent3"/>
              </a:buClr>
              <a:buSzPts val="2800"/>
              <a:buNone/>
              <a:defRPr>
                <a:solidFill>
                  <a:schemeClr val="accent3"/>
                </a:solidFill>
              </a:defRPr>
            </a:lvl2pPr>
            <a:lvl3pPr lvl="2" algn="r" rtl="0">
              <a:spcBef>
                <a:spcPts val="0"/>
              </a:spcBef>
              <a:spcAft>
                <a:spcPts val="0"/>
              </a:spcAft>
              <a:buClr>
                <a:schemeClr val="accent3"/>
              </a:buClr>
              <a:buSzPts val="2800"/>
              <a:buNone/>
              <a:defRPr>
                <a:solidFill>
                  <a:schemeClr val="accent3"/>
                </a:solidFill>
              </a:defRPr>
            </a:lvl3pPr>
            <a:lvl4pPr lvl="3" algn="r" rtl="0">
              <a:spcBef>
                <a:spcPts val="0"/>
              </a:spcBef>
              <a:spcAft>
                <a:spcPts val="0"/>
              </a:spcAft>
              <a:buClr>
                <a:schemeClr val="accent3"/>
              </a:buClr>
              <a:buSzPts val="2800"/>
              <a:buNone/>
              <a:defRPr>
                <a:solidFill>
                  <a:schemeClr val="accent3"/>
                </a:solidFill>
              </a:defRPr>
            </a:lvl4pPr>
            <a:lvl5pPr lvl="4" algn="r" rtl="0">
              <a:spcBef>
                <a:spcPts val="0"/>
              </a:spcBef>
              <a:spcAft>
                <a:spcPts val="0"/>
              </a:spcAft>
              <a:buClr>
                <a:schemeClr val="accent3"/>
              </a:buClr>
              <a:buSzPts val="2800"/>
              <a:buNone/>
              <a:defRPr>
                <a:solidFill>
                  <a:schemeClr val="accent3"/>
                </a:solidFill>
              </a:defRPr>
            </a:lvl5pPr>
            <a:lvl6pPr lvl="5" algn="r" rtl="0">
              <a:spcBef>
                <a:spcPts val="0"/>
              </a:spcBef>
              <a:spcAft>
                <a:spcPts val="0"/>
              </a:spcAft>
              <a:buClr>
                <a:schemeClr val="accent3"/>
              </a:buClr>
              <a:buSzPts val="2800"/>
              <a:buNone/>
              <a:defRPr>
                <a:solidFill>
                  <a:schemeClr val="accent3"/>
                </a:solidFill>
              </a:defRPr>
            </a:lvl6pPr>
            <a:lvl7pPr lvl="6" algn="r" rtl="0">
              <a:spcBef>
                <a:spcPts val="0"/>
              </a:spcBef>
              <a:spcAft>
                <a:spcPts val="0"/>
              </a:spcAft>
              <a:buClr>
                <a:schemeClr val="accent3"/>
              </a:buClr>
              <a:buSzPts val="2800"/>
              <a:buNone/>
              <a:defRPr>
                <a:solidFill>
                  <a:schemeClr val="accent3"/>
                </a:solidFill>
              </a:defRPr>
            </a:lvl7pPr>
            <a:lvl8pPr lvl="7" algn="r" rtl="0">
              <a:spcBef>
                <a:spcPts val="0"/>
              </a:spcBef>
              <a:spcAft>
                <a:spcPts val="0"/>
              </a:spcAft>
              <a:buClr>
                <a:schemeClr val="accent3"/>
              </a:buClr>
              <a:buSzPts val="2800"/>
              <a:buNone/>
              <a:defRPr>
                <a:solidFill>
                  <a:schemeClr val="accent3"/>
                </a:solidFill>
              </a:defRPr>
            </a:lvl8pPr>
            <a:lvl9pPr lvl="8" algn="r" rtl="0">
              <a:spcBef>
                <a:spcPts val="0"/>
              </a:spcBef>
              <a:spcAft>
                <a:spcPts val="0"/>
              </a:spcAft>
              <a:buClr>
                <a:schemeClr val="accent3"/>
              </a:buClr>
              <a:buSzPts val="2800"/>
              <a:buNone/>
              <a:defRPr>
                <a:solidFill>
                  <a:schemeClr val="accent3"/>
                </a:solidFill>
              </a:defRPr>
            </a:lvl9pPr>
          </a:lstStyle>
          <a:p>
            <a:endParaRPr/>
          </a:p>
        </p:txBody>
      </p:sp>
      <p:sp>
        <p:nvSpPr>
          <p:cNvPr id="31" name="Google Shape;31;p10"/>
          <p:cNvSpPr txBox="1">
            <a:spLocks noGrp="1"/>
          </p:cNvSpPr>
          <p:nvPr>
            <p:ph type="title" idx="2"/>
          </p:nvPr>
        </p:nvSpPr>
        <p:spPr>
          <a:xfrm>
            <a:off x="277050" y="709825"/>
            <a:ext cx="8563800" cy="5889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dk2"/>
              </a:buClr>
              <a:buSzPts val="1800"/>
              <a:buFont typeface="Roboto"/>
              <a:buNone/>
              <a:defRPr sz="1800" i="1">
                <a:solidFill>
                  <a:schemeClr val="dk2"/>
                </a:solidFill>
                <a:latin typeface="Roboto"/>
                <a:ea typeface="Roboto"/>
                <a:cs typeface="Roboto"/>
                <a:sym typeface="Roboto"/>
              </a:defRPr>
            </a:lvl1pPr>
            <a:lvl2pPr lvl="1" algn="r" rtl="0">
              <a:spcBef>
                <a:spcPts val="0"/>
              </a:spcBef>
              <a:spcAft>
                <a:spcPts val="0"/>
              </a:spcAft>
              <a:buClr>
                <a:schemeClr val="dk2"/>
              </a:buClr>
              <a:buSzPts val="1800"/>
              <a:buNone/>
              <a:defRPr sz="1800" i="1">
                <a:solidFill>
                  <a:schemeClr val="dk2"/>
                </a:solidFill>
              </a:defRPr>
            </a:lvl2pPr>
            <a:lvl3pPr lvl="2" algn="r" rtl="0">
              <a:spcBef>
                <a:spcPts val="0"/>
              </a:spcBef>
              <a:spcAft>
                <a:spcPts val="0"/>
              </a:spcAft>
              <a:buClr>
                <a:schemeClr val="dk2"/>
              </a:buClr>
              <a:buSzPts val="1800"/>
              <a:buNone/>
              <a:defRPr sz="1800" i="1">
                <a:solidFill>
                  <a:schemeClr val="dk2"/>
                </a:solidFill>
              </a:defRPr>
            </a:lvl3pPr>
            <a:lvl4pPr lvl="3" algn="r" rtl="0">
              <a:spcBef>
                <a:spcPts val="0"/>
              </a:spcBef>
              <a:spcAft>
                <a:spcPts val="0"/>
              </a:spcAft>
              <a:buClr>
                <a:schemeClr val="dk2"/>
              </a:buClr>
              <a:buSzPts val="1800"/>
              <a:buNone/>
              <a:defRPr sz="1800" i="1">
                <a:solidFill>
                  <a:schemeClr val="dk2"/>
                </a:solidFill>
              </a:defRPr>
            </a:lvl4pPr>
            <a:lvl5pPr lvl="4" algn="r" rtl="0">
              <a:spcBef>
                <a:spcPts val="0"/>
              </a:spcBef>
              <a:spcAft>
                <a:spcPts val="0"/>
              </a:spcAft>
              <a:buClr>
                <a:schemeClr val="dk2"/>
              </a:buClr>
              <a:buSzPts val="1800"/>
              <a:buNone/>
              <a:defRPr sz="1800" i="1">
                <a:solidFill>
                  <a:schemeClr val="dk2"/>
                </a:solidFill>
              </a:defRPr>
            </a:lvl5pPr>
            <a:lvl6pPr lvl="5" algn="r" rtl="0">
              <a:spcBef>
                <a:spcPts val="0"/>
              </a:spcBef>
              <a:spcAft>
                <a:spcPts val="0"/>
              </a:spcAft>
              <a:buClr>
                <a:schemeClr val="dk2"/>
              </a:buClr>
              <a:buSzPts val="1800"/>
              <a:buNone/>
              <a:defRPr sz="1800" i="1">
                <a:solidFill>
                  <a:schemeClr val="dk2"/>
                </a:solidFill>
              </a:defRPr>
            </a:lvl6pPr>
            <a:lvl7pPr lvl="6" algn="r" rtl="0">
              <a:spcBef>
                <a:spcPts val="0"/>
              </a:spcBef>
              <a:spcAft>
                <a:spcPts val="0"/>
              </a:spcAft>
              <a:buClr>
                <a:schemeClr val="dk2"/>
              </a:buClr>
              <a:buSzPts val="1800"/>
              <a:buNone/>
              <a:defRPr sz="1800" i="1">
                <a:solidFill>
                  <a:schemeClr val="dk2"/>
                </a:solidFill>
              </a:defRPr>
            </a:lvl7pPr>
            <a:lvl8pPr lvl="7" algn="r" rtl="0">
              <a:spcBef>
                <a:spcPts val="0"/>
              </a:spcBef>
              <a:spcAft>
                <a:spcPts val="0"/>
              </a:spcAft>
              <a:buClr>
                <a:schemeClr val="dk2"/>
              </a:buClr>
              <a:buSzPts val="1800"/>
              <a:buNone/>
              <a:defRPr sz="1800" i="1">
                <a:solidFill>
                  <a:schemeClr val="dk2"/>
                </a:solidFill>
              </a:defRPr>
            </a:lvl8pPr>
            <a:lvl9pPr lvl="8" algn="r" rtl="0">
              <a:spcBef>
                <a:spcPts val="0"/>
              </a:spcBef>
              <a:spcAft>
                <a:spcPts val="0"/>
              </a:spcAft>
              <a:buClr>
                <a:schemeClr val="dk2"/>
              </a:buClr>
              <a:buSzPts val="1800"/>
              <a:buNone/>
              <a:defRPr sz="1800" i="1">
                <a:solidFill>
                  <a:schemeClr val="dk2"/>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image" Target="../media/image1.png"/><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Roboto"/>
              <a:buNone/>
              <a:defRPr sz="2800" b="1">
                <a:solidFill>
                  <a:schemeClr val="dk1"/>
                </a:solidFill>
                <a:latin typeface="Roboto"/>
                <a:ea typeface="Roboto"/>
                <a:cs typeface="Roboto"/>
                <a:sym typeface="Roboto"/>
              </a:defRPr>
            </a:lvl1pPr>
            <a:lvl2pPr lvl="1">
              <a:spcBef>
                <a:spcPts val="0"/>
              </a:spcBef>
              <a:spcAft>
                <a:spcPts val="0"/>
              </a:spcAft>
              <a:buClr>
                <a:schemeClr val="dk1"/>
              </a:buClr>
              <a:buSzPts val="2800"/>
              <a:buFont typeface="Roboto"/>
              <a:buNone/>
              <a:defRPr sz="2800" b="1">
                <a:solidFill>
                  <a:schemeClr val="dk1"/>
                </a:solidFill>
                <a:latin typeface="Roboto"/>
                <a:ea typeface="Roboto"/>
                <a:cs typeface="Roboto"/>
                <a:sym typeface="Roboto"/>
              </a:defRPr>
            </a:lvl2pPr>
            <a:lvl3pPr lvl="2">
              <a:spcBef>
                <a:spcPts val="0"/>
              </a:spcBef>
              <a:spcAft>
                <a:spcPts val="0"/>
              </a:spcAft>
              <a:buClr>
                <a:schemeClr val="dk1"/>
              </a:buClr>
              <a:buSzPts val="2800"/>
              <a:buFont typeface="Roboto"/>
              <a:buNone/>
              <a:defRPr sz="2800" b="1">
                <a:solidFill>
                  <a:schemeClr val="dk1"/>
                </a:solidFill>
                <a:latin typeface="Roboto"/>
                <a:ea typeface="Roboto"/>
                <a:cs typeface="Roboto"/>
                <a:sym typeface="Roboto"/>
              </a:defRPr>
            </a:lvl3pPr>
            <a:lvl4pPr lvl="3">
              <a:spcBef>
                <a:spcPts val="0"/>
              </a:spcBef>
              <a:spcAft>
                <a:spcPts val="0"/>
              </a:spcAft>
              <a:buClr>
                <a:schemeClr val="dk1"/>
              </a:buClr>
              <a:buSzPts val="2800"/>
              <a:buFont typeface="Roboto"/>
              <a:buNone/>
              <a:defRPr sz="2800" b="1">
                <a:solidFill>
                  <a:schemeClr val="dk1"/>
                </a:solidFill>
                <a:latin typeface="Roboto"/>
                <a:ea typeface="Roboto"/>
                <a:cs typeface="Roboto"/>
                <a:sym typeface="Roboto"/>
              </a:defRPr>
            </a:lvl4pPr>
            <a:lvl5pPr lvl="4">
              <a:spcBef>
                <a:spcPts val="0"/>
              </a:spcBef>
              <a:spcAft>
                <a:spcPts val="0"/>
              </a:spcAft>
              <a:buClr>
                <a:schemeClr val="dk1"/>
              </a:buClr>
              <a:buSzPts val="2800"/>
              <a:buFont typeface="Roboto"/>
              <a:buNone/>
              <a:defRPr sz="2800" b="1">
                <a:solidFill>
                  <a:schemeClr val="dk1"/>
                </a:solidFill>
                <a:latin typeface="Roboto"/>
                <a:ea typeface="Roboto"/>
                <a:cs typeface="Roboto"/>
                <a:sym typeface="Roboto"/>
              </a:defRPr>
            </a:lvl5pPr>
            <a:lvl6pPr lvl="5">
              <a:spcBef>
                <a:spcPts val="0"/>
              </a:spcBef>
              <a:spcAft>
                <a:spcPts val="0"/>
              </a:spcAft>
              <a:buClr>
                <a:schemeClr val="dk1"/>
              </a:buClr>
              <a:buSzPts val="2800"/>
              <a:buFont typeface="Roboto"/>
              <a:buNone/>
              <a:defRPr sz="2800" b="1">
                <a:solidFill>
                  <a:schemeClr val="dk1"/>
                </a:solidFill>
                <a:latin typeface="Roboto"/>
                <a:ea typeface="Roboto"/>
                <a:cs typeface="Roboto"/>
                <a:sym typeface="Roboto"/>
              </a:defRPr>
            </a:lvl6pPr>
            <a:lvl7pPr lvl="6">
              <a:spcBef>
                <a:spcPts val="0"/>
              </a:spcBef>
              <a:spcAft>
                <a:spcPts val="0"/>
              </a:spcAft>
              <a:buClr>
                <a:schemeClr val="dk1"/>
              </a:buClr>
              <a:buSzPts val="2800"/>
              <a:buFont typeface="Roboto"/>
              <a:buNone/>
              <a:defRPr sz="2800" b="1">
                <a:solidFill>
                  <a:schemeClr val="dk1"/>
                </a:solidFill>
                <a:latin typeface="Roboto"/>
                <a:ea typeface="Roboto"/>
                <a:cs typeface="Roboto"/>
                <a:sym typeface="Roboto"/>
              </a:defRPr>
            </a:lvl7pPr>
            <a:lvl8pPr lvl="7">
              <a:spcBef>
                <a:spcPts val="0"/>
              </a:spcBef>
              <a:spcAft>
                <a:spcPts val="0"/>
              </a:spcAft>
              <a:buClr>
                <a:schemeClr val="dk1"/>
              </a:buClr>
              <a:buSzPts val="2800"/>
              <a:buFont typeface="Roboto"/>
              <a:buNone/>
              <a:defRPr sz="2800" b="1">
                <a:solidFill>
                  <a:schemeClr val="dk1"/>
                </a:solidFill>
                <a:latin typeface="Roboto"/>
                <a:ea typeface="Roboto"/>
                <a:cs typeface="Roboto"/>
                <a:sym typeface="Roboto"/>
              </a:defRPr>
            </a:lvl8pPr>
            <a:lvl9pPr lvl="8">
              <a:spcBef>
                <a:spcPts val="0"/>
              </a:spcBef>
              <a:spcAft>
                <a:spcPts val="0"/>
              </a:spcAft>
              <a:buClr>
                <a:schemeClr val="dk1"/>
              </a:buClr>
              <a:buSzPts val="2800"/>
              <a:buFont typeface="Roboto"/>
              <a:buNone/>
              <a:defRPr sz="2800" b="1">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pic>
        <p:nvPicPr>
          <p:cNvPr id="8" name="Google Shape;8;p1"/>
          <p:cNvPicPr preferRelativeResize="0"/>
          <p:nvPr/>
        </p:nvPicPr>
        <p:blipFill>
          <a:blip r:embed="rId80">
            <a:alphaModFix/>
          </a:blip>
          <a:stretch>
            <a:fillRect/>
          </a:stretch>
        </p:blipFill>
        <p:spPr>
          <a:xfrm>
            <a:off x="269475" y="4518041"/>
            <a:ext cx="931825" cy="3315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 id="2147483704" r:id="rId57"/>
    <p:sldLayoutId id="2147483705" r:id="rId58"/>
    <p:sldLayoutId id="2147483706" r:id="rId59"/>
    <p:sldLayoutId id="2147483707" r:id="rId60"/>
    <p:sldLayoutId id="2147483708" r:id="rId61"/>
    <p:sldLayoutId id="2147483709" r:id="rId62"/>
    <p:sldLayoutId id="2147483710" r:id="rId63"/>
    <p:sldLayoutId id="2147483711" r:id="rId64"/>
    <p:sldLayoutId id="2147483712" r:id="rId65"/>
    <p:sldLayoutId id="2147483713" r:id="rId66"/>
    <p:sldLayoutId id="2147483714" r:id="rId67"/>
    <p:sldLayoutId id="2147483715" r:id="rId68"/>
    <p:sldLayoutId id="2147483716" r:id="rId69"/>
    <p:sldLayoutId id="2147483717" r:id="rId70"/>
    <p:sldLayoutId id="2147483718" r:id="rId71"/>
    <p:sldLayoutId id="2147483719" r:id="rId72"/>
    <p:sldLayoutId id="2147483720" r:id="rId73"/>
    <p:sldLayoutId id="2147483721" r:id="rId74"/>
    <p:sldLayoutId id="2147483722" r:id="rId75"/>
    <p:sldLayoutId id="2147483723" r:id="rId76"/>
    <p:sldLayoutId id="2147483724" r:id="rId77"/>
    <p:sldLayoutId id="2147483725" r:id="rId7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80"/>
          <p:cNvSpPr txBox="1">
            <a:spLocks noGrp="1"/>
          </p:cNvSpPr>
          <p:nvPr>
            <p:ph type="title"/>
          </p:nvPr>
        </p:nvSpPr>
        <p:spPr>
          <a:xfrm>
            <a:off x="1420050" y="1455600"/>
            <a:ext cx="6303900" cy="1541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s-419"/>
              <a:t>Desafío - Reconociendo la industria TI</a:t>
            </a:r>
            <a:endParaRPr/>
          </a:p>
        </p:txBody>
      </p:sp>
      <p:sp>
        <p:nvSpPr>
          <p:cNvPr id="948" name="Google Shape;948;p80"/>
          <p:cNvSpPr txBox="1">
            <a:spLocks noGrp="1"/>
          </p:cNvSpPr>
          <p:nvPr>
            <p:ph type="title" idx="2"/>
          </p:nvPr>
        </p:nvSpPr>
        <p:spPr>
          <a:xfrm>
            <a:off x="1420050" y="2903400"/>
            <a:ext cx="6303900" cy="784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419"/>
              <a:t>Nombre estudiante:</a:t>
            </a:r>
            <a:endParaRPr/>
          </a:p>
          <a:p>
            <a:pPr marL="0" lvl="0" indent="0" algn="ctr" rtl="0">
              <a:spcBef>
                <a:spcPts val="0"/>
              </a:spcBef>
              <a:spcAft>
                <a:spcPts val="0"/>
              </a:spcAft>
              <a:buNone/>
            </a:pPr>
            <a:r>
              <a:rPr lang="es-419"/>
              <a:t>Generación: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Google Shape;953;p81"/>
          <p:cNvSpPr txBox="1">
            <a:spLocks noGrp="1"/>
          </p:cNvSpPr>
          <p:nvPr>
            <p:ph type="title"/>
          </p:nvPr>
        </p:nvSpPr>
        <p:spPr>
          <a:xfrm>
            <a:off x="277050" y="328825"/>
            <a:ext cx="8563800" cy="588900"/>
          </a:xfrm>
          <a:prstGeom prst="rect">
            <a:avLst/>
          </a:prstGeom>
        </p:spPr>
        <p:txBody>
          <a:bodyPr spcFirstLastPara="1" wrap="square" lIns="91425" tIns="91425" rIns="91425" bIns="91425" anchor="b" anchorCtr="0">
            <a:normAutofit fontScale="90000"/>
          </a:bodyPr>
          <a:lstStyle/>
          <a:p>
            <a:pPr marL="0" lvl="0" indent="0" algn="r" rtl="0">
              <a:spcBef>
                <a:spcPts val="0"/>
              </a:spcBef>
              <a:spcAft>
                <a:spcPts val="0"/>
              </a:spcAft>
              <a:buNone/>
            </a:pPr>
            <a:r>
              <a:rPr lang="es-419"/>
              <a:t>1.Habilidades, metodologías y mercado laboral</a:t>
            </a:r>
            <a:endParaRPr/>
          </a:p>
        </p:txBody>
      </p:sp>
      <p:sp>
        <p:nvSpPr>
          <p:cNvPr id="954" name="Google Shape;954;p81"/>
          <p:cNvSpPr txBox="1">
            <a:spLocks noGrp="1"/>
          </p:cNvSpPr>
          <p:nvPr>
            <p:ph type="title" idx="2"/>
          </p:nvPr>
        </p:nvSpPr>
        <p:spPr>
          <a:xfrm>
            <a:off x="277050" y="709825"/>
            <a:ext cx="8563800" cy="5889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es-419"/>
              <a:t>Mapa Conceptual</a:t>
            </a:r>
            <a:endParaRPr/>
          </a:p>
        </p:txBody>
      </p:sp>
      <p:sp>
        <p:nvSpPr>
          <p:cNvPr id="35" name="CuadroTexto 34">
            <a:extLst>
              <a:ext uri="{FF2B5EF4-FFF2-40B4-BE49-F238E27FC236}">
                <a16:creationId xmlns:a16="http://schemas.microsoft.com/office/drawing/2014/main" id="{34DE938D-FC67-8085-33FE-40CFB7DF92A3}"/>
              </a:ext>
            </a:extLst>
          </p:cNvPr>
          <p:cNvSpPr txBox="1"/>
          <p:nvPr/>
        </p:nvSpPr>
        <p:spPr>
          <a:xfrm>
            <a:off x="3272409" y="2511781"/>
            <a:ext cx="1590362" cy="1754326"/>
          </a:xfrm>
          <a:custGeom>
            <a:avLst/>
            <a:gdLst>
              <a:gd name="connsiteX0" fmla="*/ 0 w 1590362"/>
              <a:gd name="connsiteY0" fmla="*/ 0 h 1754326"/>
              <a:gd name="connsiteX1" fmla="*/ 514217 w 1590362"/>
              <a:gd name="connsiteY1" fmla="*/ 0 h 1754326"/>
              <a:gd name="connsiteX2" fmla="*/ 1044338 w 1590362"/>
              <a:gd name="connsiteY2" fmla="*/ 0 h 1754326"/>
              <a:gd name="connsiteX3" fmla="*/ 1590362 w 1590362"/>
              <a:gd name="connsiteY3" fmla="*/ 0 h 1754326"/>
              <a:gd name="connsiteX4" fmla="*/ 1590362 w 1590362"/>
              <a:gd name="connsiteY4" fmla="*/ 602319 h 1754326"/>
              <a:gd name="connsiteX5" fmla="*/ 1590362 w 1590362"/>
              <a:gd name="connsiteY5" fmla="*/ 1134464 h 1754326"/>
              <a:gd name="connsiteX6" fmla="*/ 1590362 w 1590362"/>
              <a:gd name="connsiteY6" fmla="*/ 1754326 h 1754326"/>
              <a:gd name="connsiteX7" fmla="*/ 1028434 w 1590362"/>
              <a:gd name="connsiteY7" fmla="*/ 1754326 h 1754326"/>
              <a:gd name="connsiteX8" fmla="*/ 466506 w 1590362"/>
              <a:gd name="connsiteY8" fmla="*/ 1754326 h 1754326"/>
              <a:gd name="connsiteX9" fmla="*/ 0 w 1590362"/>
              <a:gd name="connsiteY9" fmla="*/ 1754326 h 1754326"/>
              <a:gd name="connsiteX10" fmla="*/ 0 w 1590362"/>
              <a:gd name="connsiteY10" fmla="*/ 1187094 h 1754326"/>
              <a:gd name="connsiteX11" fmla="*/ 0 w 1590362"/>
              <a:gd name="connsiteY11" fmla="*/ 602319 h 1754326"/>
              <a:gd name="connsiteX12" fmla="*/ 0 w 1590362"/>
              <a:gd name="connsiteY12" fmla="*/ 0 h 175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0362" h="1754326" fill="none" extrusionOk="0">
                <a:moveTo>
                  <a:pt x="0" y="0"/>
                </a:moveTo>
                <a:cubicBezTo>
                  <a:pt x="158935" y="-33995"/>
                  <a:pt x="309226" y="52460"/>
                  <a:pt x="514217" y="0"/>
                </a:cubicBezTo>
                <a:cubicBezTo>
                  <a:pt x="719208" y="-52460"/>
                  <a:pt x="783076" y="33252"/>
                  <a:pt x="1044338" y="0"/>
                </a:cubicBezTo>
                <a:cubicBezTo>
                  <a:pt x="1305600" y="-33252"/>
                  <a:pt x="1340773" y="27717"/>
                  <a:pt x="1590362" y="0"/>
                </a:cubicBezTo>
                <a:cubicBezTo>
                  <a:pt x="1614724" y="290389"/>
                  <a:pt x="1565933" y="309169"/>
                  <a:pt x="1590362" y="602319"/>
                </a:cubicBezTo>
                <a:cubicBezTo>
                  <a:pt x="1614791" y="895469"/>
                  <a:pt x="1589589" y="948072"/>
                  <a:pt x="1590362" y="1134464"/>
                </a:cubicBezTo>
                <a:cubicBezTo>
                  <a:pt x="1591135" y="1320856"/>
                  <a:pt x="1534910" y="1488358"/>
                  <a:pt x="1590362" y="1754326"/>
                </a:cubicBezTo>
                <a:cubicBezTo>
                  <a:pt x="1362987" y="1793435"/>
                  <a:pt x="1231828" y="1713194"/>
                  <a:pt x="1028434" y="1754326"/>
                </a:cubicBezTo>
                <a:cubicBezTo>
                  <a:pt x="825040" y="1795458"/>
                  <a:pt x="587214" y="1735805"/>
                  <a:pt x="466506" y="1754326"/>
                </a:cubicBezTo>
                <a:cubicBezTo>
                  <a:pt x="345798" y="1772847"/>
                  <a:pt x="102225" y="1734023"/>
                  <a:pt x="0" y="1754326"/>
                </a:cubicBezTo>
                <a:cubicBezTo>
                  <a:pt x="-9574" y="1579595"/>
                  <a:pt x="35328" y="1372821"/>
                  <a:pt x="0" y="1187094"/>
                </a:cubicBezTo>
                <a:cubicBezTo>
                  <a:pt x="-35328" y="1001367"/>
                  <a:pt x="5040" y="829741"/>
                  <a:pt x="0" y="602319"/>
                </a:cubicBezTo>
                <a:cubicBezTo>
                  <a:pt x="-5040" y="374898"/>
                  <a:pt x="70796" y="278894"/>
                  <a:pt x="0" y="0"/>
                </a:cubicBezTo>
                <a:close/>
              </a:path>
              <a:path w="1590362" h="1754326" stroke="0" extrusionOk="0">
                <a:moveTo>
                  <a:pt x="0" y="0"/>
                </a:moveTo>
                <a:cubicBezTo>
                  <a:pt x="147272" y="-39474"/>
                  <a:pt x="351732" y="164"/>
                  <a:pt x="514217" y="0"/>
                </a:cubicBezTo>
                <a:cubicBezTo>
                  <a:pt x="676702" y="-164"/>
                  <a:pt x="758257" y="27209"/>
                  <a:pt x="996627" y="0"/>
                </a:cubicBezTo>
                <a:cubicBezTo>
                  <a:pt x="1234997" y="-27209"/>
                  <a:pt x="1410845" y="54939"/>
                  <a:pt x="1590362" y="0"/>
                </a:cubicBezTo>
                <a:cubicBezTo>
                  <a:pt x="1655268" y="237266"/>
                  <a:pt x="1570781" y="389739"/>
                  <a:pt x="1590362" y="567232"/>
                </a:cubicBezTo>
                <a:cubicBezTo>
                  <a:pt x="1609943" y="744725"/>
                  <a:pt x="1549109" y="991246"/>
                  <a:pt x="1590362" y="1116921"/>
                </a:cubicBezTo>
                <a:cubicBezTo>
                  <a:pt x="1631615" y="1242596"/>
                  <a:pt x="1551643" y="1468892"/>
                  <a:pt x="1590362" y="1754326"/>
                </a:cubicBezTo>
                <a:cubicBezTo>
                  <a:pt x="1461432" y="1787310"/>
                  <a:pt x="1261799" y="1730084"/>
                  <a:pt x="1060241" y="1754326"/>
                </a:cubicBezTo>
                <a:cubicBezTo>
                  <a:pt x="858683" y="1778568"/>
                  <a:pt x="634274" y="1690499"/>
                  <a:pt x="498313" y="1754326"/>
                </a:cubicBezTo>
                <a:cubicBezTo>
                  <a:pt x="362352" y="1818153"/>
                  <a:pt x="212469" y="1744959"/>
                  <a:pt x="0" y="1754326"/>
                </a:cubicBezTo>
                <a:cubicBezTo>
                  <a:pt x="-7399" y="1513855"/>
                  <a:pt x="51418" y="1419544"/>
                  <a:pt x="0" y="1169551"/>
                </a:cubicBezTo>
                <a:cubicBezTo>
                  <a:pt x="-51418" y="919558"/>
                  <a:pt x="17744" y="834995"/>
                  <a:pt x="0" y="602319"/>
                </a:cubicBezTo>
                <a:cubicBezTo>
                  <a:pt x="-17744" y="369643"/>
                  <a:pt x="28841" y="121579"/>
                  <a:pt x="0" y="0"/>
                </a:cubicBezTo>
                <a:close/>
              </a:path>
            </a:pathLst>
          </a:custGeom>
          <a:solidFill>
            <a:schemeClr val="accent2">
              <a:lumMod val="20000"/>
              <a:lumOff val="80000"/>
            </a:schemeClr>
          </a:solidFill>
          <a:ln w="31750">
            <a:solidFill>
              <a:schemeClr val="accent4">
                <a:lumMod val="40000"/>
                <a:lumOff val="6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lang="es-CL" sz="1200" b="1" dirty="0"/>
              <a:t>Habilidades blandas.</a:t>
            </a:r>
          </a:p>
          <a:p>
            <a:pPr indent="180000">
              <a:buFont typeface="Arial" panose="020B0604020202020204" pitchFamily="34" charset="0"/>
              <a:buChar char="•"/>
            </a:pPr>
            <a:r>
              <a:rPr lang="es-CL" sz="1200" dirty="0"/>
              <a:t>Negociación.</a:t>
            </a:r>
          </a:p>
          <a:p>
            <a:pPr indent="180000">
              <a:buFont typeface="Arial" panose="020B0604020202020204" pitchFamily="34" charset="0"/>
              <a:buChar char="•"/>
            </a:pPr>
            <a:r>
              <a:rPr lang="es-CL" sz="1200" dirty="0"/>
              <a:t>Compromiso y responsabilidad.</a:t>
            </a:r>
          </a:p>
          <a:p>
            <a:pPr indent="180000">
              <a:buFont typeface="Arial" panose="020B0604020202020204" pitchFamily="34" charset="0"/>
              <a:buChar char="•"/>
            </a:pPr>
            <a:r>
              <a:rPr lang="es-CL" sz="1200" dirty="0"/>
              <a:t>Colaboración.</a:t>
            </a:r>
          </a:p>
          <a:p>
            <a:pPr indent="180000">
              <a:buFont typeface="Arial" panose="020B0604020202020204" pitchFamily="34" charset="0"/>
              <a:buChar char="•"/>
            </a:pPr>
            <a:r>
              <a:rPr lang="es-CL" sz="1200" dirty="0"/>
              <a:t>Automotivación y proactividad.</a:t>
            </a:r>
          </a:p>
          <a:p>
            <a:pPr indent="180000">
              <a:buFont typeface="Arial" panose="020B0604020202020204" pitchFamily="34" charset="0"/>
              <a:buChar char="•"/>
            </a:pPr>
            <a:r>
              <a:rPr lang="es-CL" sz="1200" dirty="0"/>
              <a:t>Organización.</a:t>
            </a:r>
          </a:p>
        </p:txBody>
      </p:sp>
      <p:sp>
        <p:nvSpPr>
          <p:cNvPr id="40" name="CuadroTexto 39">
            <a:extLst>
              <a:ext uri="{FF2B5EF4-FFF2-40B4-BE49-F238E27FC236}">
                <a16:creationId xmlns:a16="http://schemas.microsoft.com/office/drawing/2014/main" id="{1028B6F4-FF00-747C-D754-5B481BADCB16}"/>
              </a:ext>
            </a:extLst>
          </p:cNvPr>
          <p:cNvSpPr txBox="1"/>
          <p:nvPr/>
        </p:nvSpPr>
        <p:spPr>
          <a:xfrm>
            <a:off x="5310346" y="2717784"/>
            <a:ext cx="1403105" cy="1372075"/>
          </a:xfrm>
          <a:custGeom>
            <a:avLst/>
            <a:gdLst>
              <a:gd name="connsiteX0" fmla="*/ 0 w 1403105"/>
              <a:gd name="connsiteY0" fmla="*/ 0 h 1372075"/>
              <a:gd name="connsiteX1" fmla="*/ 453671 w 1403105"/>
              <a:gd name="connsiteY1" fmla="*/ 0 h 1372075"/>
              <a:gd name="connsiteX2" fmla="*/ 921372 w 1403105"/>
              <a:gd name="connsiteY2" fmla="*/ 0 h 1372075"/>
              <a:gd name="connsiteX3" fmla="*/ 1403105 w 1403105"/>
              <a:gd name="connsiteY3" fmla="*/ 0 h 1372075"/>
              <a:gd name="connsiteX4" fmla="*/ 1403105 w 1403105"/>
              <a:gd name="connsiteY4" fmla="*/ 471079 h 1372075"/>
              <a:gd name="connsiteX5" fmla="*/ 1403105 w 1403105"/>
              <a:gd name="connsiteY5" fmla="*/ 887275 h 1372075"/>
              <a:gd name="connsiteX6" fmla="*/ 1403105 w 1403105"/>
              <a:gd name="connsiteY6" fmla="*/ 1372075 h 1372075"/>
              <a:gd name="connsiteX7" fmla="*/ 907341 w 1403105"/>
              <a:gd name="connsiteY7" fmla="*/ 1372075 h 1372075"/>
              <a:gd name="connsiteX8" fmla="*/ 411577 w 1403105"/>
              <a:gd name="connsiteY8" fmla="*/ 1372075 h 1372075"/>
              <a:gd name="connsiteX9" fmla="*/ 0 w 1403105"/>
              <a:gd name="connsiteY9" fmla="*/ 1372075 h 1372075"/>
              <a:gd name="connsiteX10" fmla="*/ 0 w 1403105"/>
              <a:gd name="connsiteY10" fmla="*/ 928437 h 1372075"/>
              <a:gd name="connsiteX11" fmla="*/ 0 w 1403105"/>
              <a:gd name="connsiteY11" fmla="*/ 471079 h 1372075"/>
              <a:gd name="connsiteX12" fmla="*/ 0 w 1403105"/>
              <a:gd name="connsiteY12" fmla="*/ 0 h 137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03105" h="1372075" fill="none" extrusionOk="0">
                <a:moveTo>
                  <a:pt x="0" y="0"/>
                </a:moveTo>
                <a:cubicBezTo>
                  <a:pt x="109119" y="-43266"/>
                  <a:pt x="351261" y="38198"/>
                  <a:pt x="453671" y="0"/>
                </a:cubicBezTo>
                <a:cubicBezTo>
                  <a:pt x="556081" y="-38198"/>
                  <a:pt x="764199" y="53954"/>
                  <a:pt x="921372" y="0"/>
                </a:cubicBezTo>
                <a:cubicBezTo>
                  <a:pt x="1078545" y="-53954"/>
                  <a:pt x="1234266" y="37306"/>
                  <a:pt x="1403105" y="0"/>
                </a:cubicBezTo>
                <a:cubicBezTo>
                  <a:pt x="1422172" y="198781"/>
                  <a:pt x="1384853" y="358585"/>
                  <a:pt x="1403105" y="471079"/>
                </a:cubicBezTo>
                <a:cubicBezTo>
                  <a:pt x="1421357" y="583573"/>
                  <a:pt x="1400416" y="687224"/>
                  <a:pt x="1403105" y="887275"/>
                </a:cubicBezTo>
                <a:cubicBezTo>
                  <a:pt x="1405794" y="1087326"/>
                  <a:pt x="1399762" y="1263781"/>
                  <a:pt x="1403105" y="1372075"/>
                </a:cubicBezTo>
                <a:cubicBezTo>
                  <a:pt x="1231242" y="1423484"/>
                  <a:pt x="1054767" y="1320764"/>
                  <a:pt x="907341" y="1372075"/>
                </a:cubicBezTo>
                <a:cubicBezTo>
                  <a:pt x="759915" y="1423386"/>
                  <a:pt x="511142" y="1370404"/>
                  <a:pt x="411577" y="1372075"/>
                </a:cubicBezTo>
                <a:cubicBezTo>
                  <a:pt x="312012" y="1373746"/>
                  <a:pt x="96502" y="1353363"/>
                  <a:pt x="0" y="1372075"/>
                </a:cubicBezTo>
                <a:cubicBezTo>
                  <a:pt x="-8773" y="1248375"/>
                  <a:pt x="1126" y="1124304"/>
                  <a:pt x="0" y="928437"/>
                </a:cubicBezTo>
                <a:cubicBezTo>
                  <a:pt x="-1126" y="732570"/>
                  <a:pt x="9951" y="653119"/>
                  <a:pt x="0" y="471079"/>
                </a:cubicBezTo>
                <a:cubicBezTo>
                  <a:pt x="-9951" y="289039"/>
                  <a:pt x="29041" y="152618"/>
                  <a:pt x="0" y="0"/>
                </a:cubicBezTo>
                <a:close/>
              </a:path>
              <a:path w="1403105" h="1372075" stroke="0" extrusionOk="0">
                <a:moveTo>
                  <a:pt x="0" y="0"/>
                </a:moveTo>
                <a:cubicBezTo>
                  <a:pt x="189595" y="-7539"/>
                  <a:pt x="316501" y="50194"/>
                  <a:pt x="453671" y="0"/>
                </a:cubicBezTo>
                <a:cubicBezTo>
                  <a:pt x="590841" y="-50194"/>
                  <a:pt x="762547" y="13625"/>
                  <a:pt x="879279" y="0"/>
                </a:cubicBezTo>
                <a:cubicBezTo>
                  <a:pt x="996011" y="-13625"/>
                  <a:pt x="1227280" y="2209"/>
                  <a:pt x="1403105" y="0"/>
                </a:cubicBezTo>
                <a:cubicBezTo>
                  <a:pt x="1413841" y="104010"/>
                  <a:pt x="1368989" y="271963"/>
                  <a:pt x="1403105" y="443638"/>
                </a:cubicBezTo>
                <a:cubicBezTo>
                  <a:pt x="1437221" y="615313"/>
                  <a:pt x="1397723" y="726811"/>
                  <a:pt x="1403105" y="873554"/>
                </a:cubicBezTo>
                <a:cubicBezTo>
                  <a:pt x="1408487" y="1020297"/>
                  <a:pt x="1345988" y="1209149"/>
                  <a:pt x="1403105" y="1372075"/>
                </a:cubicBezTo>
                <a:cubicBezTo>
                  <a:pt x="1186377" y="1382874"/>
                  <a:pt x="1073597" y="1355509"/>
                  <a:pt x="935403" y="1372075"/>
                </a:cubicBezTo>
                <a:cubicBezTo>
                  <a:pt x="797209" y="1388641"/>
                  <a:pt x="589305" y="1342842"/>
                  <a:pt x="439640" y="1372075"/>
                </a:cubicBezTo>
                <a:cubicBezTo>
                  <a:pt x="289975" y="1401308"/>
                  <a:pt x="123657" y="1357659"/>
                  <a:pt x="0" y="1372075"/>
                </a:cubicBezTo>
                <a:cubicBezTo>
                  <a:pt x="-6716" y="1239339"/>
                  <a:pt x="32955" y="1118747"/>
                  <a:pt x="0" y="914717"/>
                </a:cubicBezTo>
                <a:cubicBezTo>
                  <a:pt x="-32955" y="710687"/>
                  <a:pt x="52231" y="566969"/>
                  <a:pt x="0" y="471079"/>
                </a:cubicBezTo>
                <a:cubicBezTo>
                  <a:pt x="-52231" y="375189"/>
                  <a:pt x="15665" y="104300"/>
                  <a:pt x="0" y="0"/>
                </a:cubicBezTo>
                <a:close/>
              </a:path>
            </a:pathLst>
          </a:custGeom>
          <a:solidFill>
            <a:schemeClr val="accent2">
              <a:lumMod val="20000"/>
              <a:lumOff val="80000"/>
            </a:schemeClr>
          </a:solidFill>
          <a:ln w="31750">
            <a:solidFill>
              <a:schemeClr val="accent4">
                <a:lumMod val="40000"/>
                <a:lumOff val="6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lang="es-CL" sz="1200" b="1" dirty="0"/>
              <a:t>Metodología ágil.</a:t>
            </a:r>
          </a:p>
          <a:p>
            <a:pPr indent="180000">
              <a:buFont typeface="Arial" panose="020B0604020202020204" pitchFamily="34" charset="0"/>
              <a:buChar char="•"/>
            </a:pPr>
            <a:r>
              <a:rPr lang="es-MX" sz="1200" dirty="0"/>
              <a:t>Personas e interacciones por encima de procesos y herramientas.</a:t>
            </a:r>
          </a:p>
        </p:txBody>
      </p:sp>
      <p:sp>
        <p:nvSpPr>
          <p:cNvPr id="41" name="CuadroTexto 40">
            <a:extLst>
              <a:ext uri="{FF2B5EF4-FFF2-40B4-BE49-F238E27FC236}">
                <a16:creationId xmlns:a16="http://schemas.microsoft.com/office/drawing/2014/main" id="{F98965B0-5A9A-961F-B365-EC4200AFCEBA}"/>
              </a:ext>
            </a:extLst>
          </p:cNvPr>
          <p:cNvSpPr txBox="1"/>
          <p:nvPr/>
        </p:nvSpPr>
        <p:spPr>
          <a:xfrm>
            <a:off x="7297087" y="1988724"/>
            <a:ext cx="1590363" cy="2492990"/>
          </a:xfrm>
          <a:custGeom>
            <a:avLst/>
            <a:gdLst>
              <a:gd name="connsiteX0" fmla="*/ 0 w 1590363"/>
              <a:gd name="connsiteY0" fmla="*/ 0 h 2492990"/>
              <a:gd name="connsiteX1" fmla="*/ 514217 w 1590363"/>
              <a:gd name="connsiteY1" fmla="*/ 0 h 2492990"/>
              <a:gd name="connsiteX2" fmla="*/ 996627 w 1590363"/>
              <a:gd name="connsiteY2" fmla="*/ 0 h 2492990"/>
              <a:gd name="connsiteX3" fmla="*/ 1590363 w 1590363"/>
              <a:gd name="connsiteY3" fmla="*/ 0 h 2492990"/>
              <a:gd name="connsiteX4" fmla="*/ 1590363 w 1590363"/>
              <a:gd name="connsiteY4" fmla="*/ 523528 h 2492990"/>
              <a:gd name="connsiteX5" fmla="*/ 1590363 w 1590363"/>
              <a:gd name="connsiteY5" fmla="*/ 972266 h 2492990"/>
              <a:gd name="connsiteX6" fmla="*/ 1590363 w 1590363"/>
              <a:gd name="connsiteY6" fmla="*/ 1470864 h 2492990"/>
              <a:gd name="connsiteX7" fmla="*/ 1590363 w 1590363"/>
              <a:gd name="connsiteY7" fmla="*/ 1894672 h 2492990"/>
              <a:gd name="connsiteX8" fmla="*/ 1590363 w 1590363"/>
              <a:gd name="connsiteY8" fmla="*/ 2492990 h 2492990"/>
              <a:gd name="connsiteX9" fmla="*/ 1060242 w 1590363"/>
              <a:gd name="connsiteY9" fmla="*/ 2492990 h 2492990"/>
              <a:gd name="connsiteX10" fmla="*/ 561928 w 1590363"/>
              <a:gd name="connsiteY10" fmla="*/ 2492990 h 2492990"/>
              <a:gd name="connsiteX11" fmla="*/ 0 w 1590363"/>
              <a:gd name="connsiteY11" fmla="*/ 2492990 h 2492990"/>
              <a:gd name="connsiteX12" fmla="*/ 0 w 1590363"/>
              <a:gd name="connsiteY12" fmla="*/ 2019322 h 2492990"/>
              <a:gd name="connsiteX13" fmla="*/ 0 w 1590363"/>
              <a:gd name="connsiteY13" fmla="*/ 1520724 h 2492990"/>
              <a:gd name="connsiteX14" fmla="*/ 0 w 1590363"/>
              <a:gd name="connsiteY14" fmla="*/ 997196 h 2492990"/>
              <a:gd name="connsiteX15" fmla="*/ 0 w 1590363"/>
              <a:gd name="connsiteY15" fmla="*/ 523528 h 2492990"/>
              <a:gd name="connsiteX16" fmla="*/ 0 w 1590363"/>
              <a:gd name="connsiteY16" fmla="*/ 0 h 249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90363" h="2492990" fill="none" extrusionOk="0">
                <a:moveTo>
                  <a:pt x="0" y="0"/>
                </a:moveTo>
                <a:cubicBezTo>
                  <a:pt x="138225" y="-48259"/>
                  <a:pt x="385755" y="59931"/>
                  <a:pt x="514217" y="0"/>
                </a:cubicBezTo>
                <a:cubicBezTo>
                  <a:pt x="642679" y="-59931"/>
                  <a:pt x="772829" y="29531"/>
                  <a:pt x="996627" y="0"/>
                </a:cubicBezTo>
                <a:cubicBezTo>
                  <a:pt x="1220425" y="-29531"/>
                  <a:pt x="1384180" y="27803"/>
                  <a:pt x="1590363" y="0"/>
                </a:cubicBezTo>
                <a:cubicBezTo>
                  <a:pt x="1642918" y="228490"/>
                  <a:pt x="1583449" y="408595"/>
                  <a:pt x="1590363" y="523528"/>
                </a:cubicBezTo>
                <a:cubicBezTo>
                  <a:pt x="1597277" y="638461"/>
                  <a:pt x="1581773" y="765245"/>
                  <a:pt x="1590363" y="972266"/>
                </a:cubicBezTo>
                <a:cubicBezTo>
                  <a:pt x="1598953" y="1179287"/>
                  <a:pt x="1572980" y="1360537"/>
                  <a:pt x="1590363" y="1470864"/>
                </a:cubicBezTo>
                <a:cubicBezTo>
                  <a:pt x="1607746" y="1581191"/>
                  <a:pt x="1542541" y="1724792"/>
                  <a:pt x="1590363" y="1894672"/>
                </a:cubicBezTo>
                <a:cubicBezTo>
                  <a:pt x="1638185" y="2064552"/>
                  <a:pt x="1544041" y="2202156"/>
                  <a:pt x="1590363" y="2492990"/>
                </a:cubicBezTo>
                <a:cubicBezTo>
                  <a:pt x="1396296" y="2494656"/>
                  <a:pt x="1173628" y="2489047"/>
                  <a:pt x="1060242" y="2492990"/>
                </a:cubicBezTo>
                <a:cubicBezTo>
                  <a:pt x="946856" y="2496933"/>
                  <a:pt x="717785" y="2489401"/>
                  <a:pt x="561928" y="2492990"/>
                </a:cubicBezTo>
                <a:cubicBezTo>
                  <a:pt x="406071" y="2496579"/>
                  <a:pt x="279003" y="2430403"/>
                  <a:pt x="0" y="2492990"/>
                </a:cubicBezTo>
                <a:cubicBezTo>
                  <a:pt x="-8117" y="2349555"/>
                  <a:pt x="29615" y="2176771"/>
                  <a:pt x="0" y="2019322"/>
                </a:cubicBezTo>
                <a:cubicBezTo>
                  <a:pt x="-29615" y="1861873"/>
                  <a:pt x="16479" y="1717236"/>
                  <a:pt x="0" y="1520724"/>
                </a:cubicBezTo>
                <a:cubicBezTo>
                  <a:pt x="-16479" y="1324212"/>
                  <a:pt x="1865" y="1133125"/>
                  <a:pt x="0" y="997196"/>
                </a:cubicBezTo>
                <a:cubicBezTo>
                  <a:pt x="-1865" y="861267"/>
                  <a:pt x="39100" y="693085"/>
                  <a:pt x="0" y="523528"/>
                </a:cubicBezTo>
                <a:cubicBezTo>
                  <a:pt x="-39100" y="353971"/>
                  <a:pt x="31513" y="164684"/>
                  <a:pt x="0" y="0"/>
                </a:cubicBezTo>
                <a:close/>
              </a:path>
              <a:path w="1590363" h="2492990" stroke="0" extrusionOk="0">
                <a:moveTo>
                  <a:pt x="0" y="0"/>
                </a:moveTo>
                <a:cubicBezTo>
                  <a:pt x="147272" y="-39474"/>
                  <a:pt x="351732" y="164"/>
                  <a:pt x="514217" y="0"/>
                </a:cubicBezTo>
                <a:cubicBezTo>
                  <a:pt x="676702" y="-164"/>
                  <a:pt x="758257" y="27209"/>
                  <a:pt x="996627" y="0"/>
                </a:cubicBezTo>
                <a:cubicBezTo>
                  <a:pt x="1234997" y="-27209"/>
                  <a:pt x="1408268" y="49221"/>
                  <a:pt x="1590363" y="0"/>
                </a:cubicBezTo>
                <a:cubicBezTo>
                  <a:pt x="1643340" y="127290"/>
                  <a:pt x="1573678" y="277166"/>
                  <a:pt x="1590363" y="473668"/>
                </a:cubicBezTo>
                <a:cubicBezTo>
                  <a:pt x="1607048" y="670170"/>
                  <a:pt x="1575138" y="819056"/>
                  <a:pt x="1590363" y="922406"/>
                </a:cubicBezTo>
                <a:cubicBezTo>
                  <a:pt x="1605588" y="1025756"/>
                  <a:pt x="1584095" y="1259672"/>
                  <a:pt x="1590363" y="1371145"/>
                </a:cubicBezTo>
                <a:cubicBezTo>
                  <a:pt x="1596631" y="1482618"/>
                  <a:pt x="1564929" y="1678964"/>
                  <a:pt x="1590363" y="1869743"/>
                </a:cubicBezTo>
                <a:cubicBezTo>
                  <a:pt x="1615797" y="2060522"/>
                  <a:pt x="1519796" y="2264546"/>
                  <a:pt x="1590363" y="2492990"/>
                </a:cubicBezTo>
                <a:cubicBezTo>
                  <a:pt x="1459772" y="2543436"/>
                  <a:pt x="1311333" y="2485593"/>
                  <a:pt x="1092049" y="2492990"/>
                </a:cubicBezTo>
                <a:cubicBezTo>
                  <a:pt x="872765" y="2500387"/>
                  <a:pt x="818512" y="2468164"/>
                  <a:pt x="561928" y="2492990"/>
                </a:cubicBezTo>
                <a:cubicBezTo>
                  <a:pt x="305344" y="2517816"/>
                  <a:pt x="160944" y="2469388"/>
                  <a:pt x="0" y="2492990"/>
                </a:cubicBezTo>
                <a:cubicBezTo>
                  <a:pt x="-18699" y="2397675"/>
                  <a:pt x="43305" y="2162089"/>
                  <a:pt x="0" y="2019322"/>
                </a:cubicBezTo>
                <a:cubicBezTo>
                  <a:pt x="-43305" y="1876555"/>
                  <a:pt x="1028" y="1775608"/>
                  <a:pt x="0" y="1545654"/>
                </a:cubicBezTo>
                <a:cubicBezTo>
                  <a:pt x="-1028" y="1315700"/>
                  <a:pt x="60214" y="1111548"/>
                  <a:pt x="0" y="997196"/>
                </a:cubicBezTo>
                <a:cubicBezTo>
                  <a:pt x="-60214" y="882844"/>
                  <a:pt x="12802" y="612296"/>
                  <a:pt x="0" y="448738"/>
                </a:cubicBezTo>
                <a:cubicBezTo>
                  <a:pt x="-12802" y="285180"/>
                  <a:pt x="45124" y="210693"/>
                  <a:pt x="0" y="0"/>
                </a:cubicBezTo>
                <a:close/>
              </a:path>
            </a:pathLst>
          </a:custGeom>
          <a:solidFill>
            <a:schemeClr val="accent2">
              <a:lumMod val="20000"/>
              <a:lumOff val="80000"/>
            </a:schemeClr>
          </a:solidFill>
          <a:ln w="31750">
            <a:solidFill>
              <a:schemeClr val="accent4">
                <a:lumMod val="40000"/>
                <a:lumOff val="6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lang="es-CL" sz="1200" b="1" dirty="0"/>
              <a:t>Mercado laboral.</a:t>
            </a:r>
          </a:p>
          <a:p>
            <a:r>
              <a:rPr lang="es-CL" sz="1200" dirty="0"/>
              <a:t>A medida que avanza el tiempo aparecen nuevas tecnologías que hacen más eficiente los procesos, y las empresas necesitan adaptarse para estar vigentes, por lo tanto la necesidad de profesionales de TI va en aumento.</a:t>
            </a:r>
          </a:p>
        </p:txBody>
      </p:sp>
      <p:sp>
        <p:nvSpPr>
          <p:cNvPr id="42" name="CuadroTexto 41">
            <a:extLst>
              <a:ext uri="{FF2B5EF4-FFF2-40B4-BE49-F238E27FC236}">
                <a16:creationId xmlns:a16="http://schemas.microsoft.com/office/drawing/2014/main" id="{BBF5D5D3-2A18-3CED-F04F-A66C07EE3939}"/>
              </a:ext>
            </a:extLst>
          </p:cNvPr>
          <p:cNvSpPr txBox="1"/>
          <p:nvPr/>
        </p:nvSpPr>
        <p:spPr>
          <a:xfrm>
            <a:off x="506792" y="1159507"/>
            <a:ext cx="4397718" cy="646331"/>
          </a:xfrm>
          <a:prstGeom prst="rect">
            <a:avLst/>
          </a:prstGeom>
          <a:solidFill>
            <a:schemeClr val="accent2">
              <a:lumMod val="20000"/>
              <a:lumOff val="80000"/>
            </a:schemeClr>
          </a:solidFill>
          <a:ln>
            <a:noFill/>
          </a:ln>
        </p:spPr>
        <p:txBody>
          <a:bodyPr wrap="square" rtlCol="0">
            <a:spAutoFit/>
          </a:bodyPr>
          <a:lstStyle/>
          <a:p>
            <a:r>
              <a:rPr lang="es-CL" sz="1200" b="1" dirty="0"/>
              <a:t>Concepto de competencia.</a:t>
            </a:r>
          </a:p>
          <a:p>
            <a:r>
              <a:rPr lang="es-MX" sz="1200" dirty="0"/>
              <a:t>Capacidad para movilizar e integrar habilidades, conocimientos y actitudes en diversos contextos.</a:t>
            </a:r>
            <a:endParaRPr lang="es-CL" sz="1200" dirty="0"/>
          </a:p>
        </p:txBody>
      </p:sp>
      <p:sp>
        <p:nvSpPr>
          <p:cNvPr id="47" name="CuadroTexto 46">
            <a:extLst>
              <a:ext uri="{FF2B5EF4-FFF2-40B4-BE49-F238E27FC236}">
                <a16:creationId xmlns:a16="http://schemas.microsoft.com/office/drawing/2014/main" id="{CB465568-106C-1078-D80E-B20CC7723F97}"/>
              </a:ext>
            </a:extLst>
          </p:cNvPr>
          <p:cNvSpPr txBox="1"/>
          <p:nvPr/>
        </p:nvSpPr>
        <p:spPr>
          <a:xfrm>
            <a:off x="527393" y="877393"/>
            <a:ext cx="4377116" cy="276999"/>
          </a:xfrm>
          <a:prstGeom prst="rect">
            <a:avLst/>
          </a:prstGeom>
          <a:solidFill>
            <a:schemeClr val="accent2">
              <a:lumMod val="60000"/>
              <a:lumOff val="40000"/>
            </a:schemeClr>
          </a:solidFill>
          <a:ln w="19050">
            <a:solidFill>
              <a:schemeClr val="accent1"/>
            </a:solidFill>
          </a:ln>
        </p:spPr>
        <p:txBody>
          <a:bodyPr wrap="square" rtlCol="0">
            <a:spAutoFit/>
          </a:bodyPr>
          <a:lstStyle/>
          <a:p>
            <a:pPr algn="ctr"/>
            <a:r>
              <a:rPr lang="es-CL" sz="1200" b="1" dirty="0"/>
              <a:t>Competencias y habilidades valoradas por la industria TI</a:t>
            </a:r>
          </a:p>
        </p:txBody>
      </p:sp>
      <p:sp>
        <p:nvSpPr>
          <p:cNvPr id="48" name="CuadroTexto 47">
            <a:extLst>
              <a:ext uri="{FF2B5EF4-FFF2-40B4-BE49-F238E27FC236}">
                <a16:creationId xmlns:a16="http://schemas.microsoft.com/office/drawing/2014/main" id="{3B33F88A-338E-950F-15F6-55C099688DB5}"/>
              </a:ext>
            </a:extLst>
          </p:cNvPr>
          <p:cNvSpPr txBox="1"/>
          <p:nvPr/>
        </p:nvSpPr>
        <p:spPr>
          <a:xfrm>
            <a:off x="527393" y="2310015"/>
            <a:ext cx="2215807" cy="2123659"/>
          </a:xfrm>
          <a:custGeom>
            <a:avLst/>
            <a:gdLst>
              <a:gd name="connsiteX0" fmla="*/ 0 w 2215807"/>
              <a:gd name="connsiteY0" fmla="*/ 0 h 2123659"/>
              <a:gd name="connsiteX1" fmla="*/ 2215807 w 2215807"/>
              <a:gd name="connsiteY1" fmla="*/ 0 h 2123659"/>
              <a:gd name="connsiteX2" fmla="*/ 2215807 w 2215807"/>
              <a:gd name="connsiteY2" fmla="*/ 2123659 h 2123659"/>
              <a:gd name="connsiteX3" fmla="*/ 0 w 2215807"/>
              <a:gd name="connsiteY3" fmla="*/ 2123659 h 2123659"/>
              <a:gd name="connsiteX4" fmla="*/ 0 w 2215807"/>
              <a:gd name="connsiteY4" fmla="*/ 0 h 2123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5807" h="2123659" fill="none" extrusionOk="0">
                <a:moveTo>
                  <a:pt x="0" y="0"/>
                </a:moveTo>
                <a:cubicBezTo>
                  <a:pt x="330412" y="-49533"/>
                  <a:pt x="1528598" y="-14809"/>
                  <a:pt x="2215807" y="0"/>
                </a:cubicBezTo>
                <a:cubicBezTo>
                  <a:pt x="2303446" y="954645"/>
                  <a:pt x="2143128" y="1334217"/>
                  <a:pt x="2215807" y="2123659"/>
                </a:cubicBezTo>
                <a:cubicBezTo>
                  <a:pt x="1195846" y="2075428"/>
                  <a:pt x="971864" y="2208114"/>
                  <a:pt x="0" y="2123659"/>
                </a:cubicBezTo>
                <a:cubicBezTo>
                  <a:pt x="-38581" y="1724277"/>
                  <a:pt x="63341" y="314099"/>
                  <a:pt x="0" y="0"/>
                </a:cubicBezTo>
                <a:close/>
              </a:path>
              <a:path w="2215807" h="2123659" stroke="0" extrusionOk="0">
                <a:moveTo>
                  <a:pt x="0" y="0"/>
                </a:moveTo>
                <a:cubicBezTo>
                  <a:pt x="679069" y="118645"/>
                  <a:pt x="1588992" y="116012"/>
                  <a:pt x="2215807" y="0"/>
                </a:cubicBezTo>
                <a:cubicBezTo>
                  <a:pt x="2082925" y="616494"/>
                  <a:pt x="2300758" y="1142760"/>
                  <a:pt x="2215807" y="2123659"/>
                </a:cubicBezTo>
                <a:cubicBezTo>
                  <a:pt x="1902712" y="2258259"/>
                  <a:pt x="767637" y="1966463"/>
                  <a:pt x="0" y="2123659"/>
                </a:cubicBezTo>
                <a:cubicBezTo>
                  <a:pt x="-20187" y="1823466"/>
                  <a:pt x="-152480" y="737385"/>
                  <a:pt x="0" y="0"/>
                </a:cubicBezTo>
                <a:close/>
              </a:path>
            </a:pathLst>
          </a:custGeom>
          <a:solidFill>
            <a:schemeClr val="accent2">
              <a:lumMod val="20000"/>
              <a:lumOff val="80000"/>
            </a:schemeClr>
          </a:solidFill>
          <a:ln w="31750">
            <a:solidFill>
              <a:schemeClr val="accent4">
                <a:lumMod val="40000"/>
                <a:lumOff val="60000"/>
              </a:schemeClr>
            </a:solidFill>
            <a:extLst>
              <a:ext uri="{C807C97D-BFC1-408E-A445-0C87EB9F89A2}">
                <ask:lineSketchStyleProps xmlns:ask="http://schemas.microsoft.com/office/drawing/2018/sketchyshapes" sd="1219033472">
                  <a:prstGeom prst="rect">
                    <a:avLst/>
                  </a:prstGeom>
                  <ask:type>
                    <ask:lineSketchCurved/>
                  </ask:type>
                </ask:lineSketchStyleProps>
              </a:ext>
            </a:extLst>
          </a:ln>
        </p:spPr>
        <p:txBody>
          <a:bodyPr wrap="square" rtlCol="0">
            <a:spAutoFit/>
          </a:bodyPr>
          <a:lstStyle/>
          <a:p>
            <a:r>
              <a:rPr lang="es-CL" sz="1200" b="1" dirty="0"/>
              <a:t>Habilidades técnicas (dura).</a:t>
            </a:r>
          </a:p>
          <a:p>
            <a:pPr indent="180000">
              <a:buFont typeface="Arial" panose="020B0604020202020204" pitchFamily="34" charset="0"/>
              <a:buChar char="•"/>
            </a:pPr>
            <a:r>
              <a:rPr lang="es-CL" sz="1200" dirty="0"/>
              <a:t>Desarrollador Full </a:t>
            </a:r>
            <a:r>
              <a:rPr lang="es-CL" sz="1200" dirty="0" err="1"/>
              <a:t>Stack</a:t>
            </a:r>
            <a:r>
              <a:rPr lang="es-CL" sz="1200" dirty="0"/>
              <a:t>.</a:t>
            </a:r>
          </a:p>
          <a:p>
            <a:pPr indent="180000">
              <a:buFont typeface="Arial" panose="020B0604020202020204" pitchFamily="34" charset="0"/>
              <a:buChar char="•"/>
            </a:pPr>
            <a:r>
              <a:rPr lang="es-MX" sz="1200" dirty="0"/>
              <a:t>Desarrollar aplicaciones web.</a:t>
            </a:r>
          </a:p>
          <a:p>
            <a:pPr indent="180000">
              <a:buFont typeface="Arial" panose="020B0604020202020204" pitchFamily="34" charset="0"/>
              <a:buChar char="•"/>
            </a:pPr>
            <a:r>
              <a:rPr lang="es-MX" sz="1200" dirty="0"/>
              <a:t>Codificar piezas de software.</a:t>
            </a:r>
          </a:p>
          <a:p>
            <a:pPr indent="180000">
              <a:buFont typeface="Arial" panose="020B0604020202020204" pitchFamily="34" charset="0"/>
              <a:buChar char="•"/>
            </a:pPr>
            <a:r>
              <a:rPr lang="es-MX" sz="1200" dirty="0"/>
              <a:t>Construir aplicaciones Web con Python/Django.</a:t>
            </a:r>
          </a:p>
          <a:p>
            <a:pPr indent="180000">
              <a:buFont typeface="Arial" panose="020B0604020202020204" pitchFamily="34" charset="0"/>
              <a:buChar char="•"/>
            </a:pPr>
            <a:r>
              <a:rPr lang="es-MX" sz="1200" dirty="0"/>
              <a:t>Construir aplicaciones web que manipulan datos SQL utilizando Python/Django.</a:t>
            </a:r>
            <a:endParaRPr lang="es-CL" sz="1200" dirty="0"/>
          </a:p>
        </p:txBody>
      </p:sp>
      <p:pic>
        <p:nvPicPr>
          <p:cNvPr id="53" name="Gráfico 52" descr="Inteligencia artificial contorno">
            <a:extLst>
              <a:ext uri="{FF2B5EF4-FFF2-40B4-BE49-F238E27FC236}">
                <a16:creationId xmlns:a16="http://schemas.microsoft.com/office/drawing/2014/main" id="{C3D05E61-BB3A-6177-F3DC-3F899728DA0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53282" y="2882109"/>
            <a:ext cx="583951" cy="583951"/>
          </a:xfrm>
          <a:prstGeom prst="rect">
            <a:avLst/>
          </a:prstGeom>
        </p:spPr>
      </p:pic>
      <p:sp>
        <p:nvSpPr>
          <p:cNvPr id="55" name="Signo más 54">
            <a:extLst>
              <a:ext uri="{FF2B5EF4-FFF2-40B4-BE49-F238E27FC236}">
                <a16:creationId xmlns:a16="http://schemas.microsoft.com/office/drawing/2014/main" id="{D708F807-2DAC-F1A6-91AE-7E5024F9C6C7}"/>
              </a:ext>
            </a:extLst>
          </p:cNvPr>
          <p:cNvSpPr/>
          <p:nvPr/>
        </p:nvSpPr>
        <p:spPr>
          <a:xfrm>
            <a:off x="2783446" y="3164167"/>
            <a:ext cx="457029" cy="473826"/>
          </a:xfrm>
          <a:prstGeom prst="mathPlus">
            <a:avLst/>
          </a:prstGeom>
          <a:solidFill>
            <a:schemeClr val="accent2">
              <a:lumMod val="20000"/>
              <a:lumOff val="8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6" name="Es igual a 55">
            <a:extLst>
              <a:ext uri="{FF2B5EF4-FFF2-40B4-BE49-F238E27FC236}">
                <a16:creationId xmlns:a16="http://schemas.microsoft.com/office/drawing/2014/main" id="{C44337A3-E5B7-C622-0286-D47A6B22ECE1}"/>
              </a:ext>
            </a:extLst>
          </p:cNvPr>
          <p:cNvSpPr/>
          <p:nvPr/>
        </p:nvSpPr>
        <p:spPr>
          <a:xfrm>
            <a:off x="6776013" y="3132319"/>
            <a:ext cx="431879" cy="503591"/>
          </a:xfrm>
          <a:prstGeom prst="mathEqual">
            <a:avLst/>
          </a:prstGeom>
          <a:solidFill>
            <a:schemeClr val="accent2">
              <a:lumMod val="20000"/>
              <a:lumOff val="8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solidFill>
                <a:schemeClr val="tx1"/>
              </a:solidFill>
            </a:endParaRPr>
          </a:p>
        </p:txBody>
      </p:sp>
      <p:sp>
        <p:nvSpPr>
          <p:cNvPr id="57" name="Signo más 56">
            <a:extLst>
              <a:ext uri="{FF2B5EF4-FFF2-40B4-BE49-F238E27FC236}">
                <a16:creationId xmlns:a16="http://schemas.microsoft.com/office/drawing/2014/main" id="{F4F36941-F2DB-223F-148A-74BDB1433845}"/>
              </a:ext>
            </a:extLst>
          </p:cNvPr>
          <p:cNvSpPr/>
          <p:nvPr/>
        </p:nvSpPr>
        <p:spPr>
          <a:xfrm>
            <a:off x="4853316" y="3162084"/>
            <a:ext cx="457200" cy="473826"/>
          </a:xfrm>
          <a:prstGeom prst="mathPlus">
            <a:avLst/>
          </a:prstGeom>
          <a:solidFill>
            <a:schemeClr val="accent2">
              <a:lumMod val="20000"/>
              <a:lumOff val="8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59" name="Gráfico 58" descr="Flecha: curva con sentido de las agujas del reloj contorno">
            <a:extLst>
              <a:ext uri="{FF2B5EF4-FFF2-40B4-BE49-F238E27FC236}">
                <a16:creationId xmlns:a16="http://schemas.microsoft.com/office/drawing/2014/main" id="{5F1586ED-6EF0-AAAE-C765-AB0171684E3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0800000">
            <a:off x="3328301" y="1679724"/>
            <a:ext cx="703371" cy="892025"/>
          </a:xfrm>
          <a:prstGeom prst="rect">
            <a:avLst/>
          </a:prstGeom>
        </p:spPr>
      </p:pic>
      <p:pic>
        <p:nvPicPr>
          <p:cNvPr id="61" name="Gráfico 60" descr="Flecha: curva en sentido contrario de las agujas del reloj contorno">
            <a:extLst>
              <a:ext uri="{FF2B5EF4-FFF2-40B4-BE49-F238E27FC236}">
                <a16:creationId xmlns:a16="http://schemas.microsoft.com/office/drawing/2014/main" id="{B01C88FD-90D7-3294-C9E0-F7D0DF0109C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13347982">
            <a:off x="1552605" y="1706376"/>
            <a:ext cx="656549" cy="656549"/>
          </a:xfrm>
          <a:prstGeom prst="rect">
            <a:avLst/>
          </a:prstGeom>
        </p:spPr>
      </p:pic>
      <p:pic>
        <p:nvPicPr>
          <p:cNvPr id="63" name="Gráfico 62" descr="Apretón de manos contorno">
            <a:extLst>
              <a:ext uri="{FF2B5EF4-FFF2-40B4-BE49-F238E27FC236}">
                <a16:creationId xmlns:a16="http://schemas.microsoft.com/office/drawing/2014/main" id="{0B8C933E-07FC-53AA-E843-4C4F7E85DF6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250083" y="2527929"/>
            <a:ext cx="550126" cy="55012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8"/>
        <p:cNvGrpSpPr/>
        <p:nvPr/>
      </p:nvGrpSpPr>
      <p:grpSpPr>
        <a:xfrm>
          <a:off x="0" y="0"/>
          <a:ext cx="0" cy="0"/>
          <a:chOff x="0" y="0"/>
          <a:chExt cx="0" cy="0"/>
        </a:xfrm>
      </p:grpSpPr>
      <p:sp>
        <p:nvSpPr>
          <p:cNvPr id="959" name="Google Shape;959;p82"/>
          <p:cNvSpPr txBox="1">
            <a:spLocks noGrp="1"/>
          </p:cNvSpPr>
          <p:nvPr>
            <p:ph type="title"/>
          </p:nvPr>
        </p:nvSpPr>
        <p:spPr>
          <a:xfrm>
            <a:off x="277050" y="328825"/>
            <a:ext cx="8563800" cy="588900"/>
          </a:xfrm>
          <a:prstGeom prst="rect">
            <a:avLst/>
          </a:prstGeom>
        </p:spPr>
        <p:txBody>
          <a:bodyPr spcFirstLastPara="1" wrap="square" lIns="91425" tIns="91425" rIns="91425" bIns="91425" anchor="b" anchorCtr="0">
            <a:normAutofit fontScale="90000"/>
          </a:bodyPr>
          <a:lstStyle/>
          <a:p>
            <a:pPr marL="0" lvl="0" indent="0" algn="r" rtl="0">
              <a:spcBef>
                <a:spcPts val="0"/>
              </a:spcBef>
              <a:spcAft>
                <a:spcPts val="0"/>
              </a:spcAft>
              <a:buNone/>
            </a:pPr>
            <a:r>
              <a:rPr lang="es-419"/>
              <a:t>2. Necesidades de la Industria TI</a:t>
            </a:r>
            <a:endParaRPr/>
          </a:p>
        </p:txBody>
      </p:sp>
      <p:sp>
        <p:nvSpPr>
          <p:cNvPr id="960" name="Google Shape;960;p82"/>
          <p:cNvSpPr txBox="1">
            <a:spLocks noGrp="1"/>
          </p:cNvSpPr>
          <p:nvPr>
            <p:ph type="title" idx="2"/>
          </p:nvPr>
        </p:nvSpPr>
        <p:spPr>
          <a:xfrm>
            <a:off x="277050" y="709825"/>
            <a:ext cx="8563800" cy="5889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es-419"/>
              <a:t>Resumen</a:t>
            </a:r>
            <a:endParaRPr/>
          </a:p>
        </p:txBody>
      </p:sp>
      <p:sp>
        <p:nvSpPr>
          <p:cNvPr id="961" name="Google Shape;961;p82"/>
          <p:cNvSpPr txBox="1">
            <a:spLocks noGrp="1"/>
          </p:cNvSpPr>
          <p:nvPr>
            <p:ph type="body" idx="1"/>
          </p:nvPr>
        </p:nvSpPr>
        <p:spPr>
          <a:xfrm>
            <a:off x="355000" y="1433725"/>
            <a:ext cx="8485800" cy="3030600"/>
          </a:xfrm>
          <a:prstGeom prst="rect">
            <a:avLst/>
          </a:prstGeom>
        </p:spPr>
        <p:txBody>
          <a:bodyPr spcFirstLastPara="1" wrap="square" lIns="91425" tIns="91425" rIns="91425" bIns="91425" anchor="t" anchorCtr="0">
            <a:normAutofit lnSpcReduction="10000"/>
          </a:bodyPr>
          <a:lstStyle/>
          <a:p>
            <a:pPr marL="0" indent="360000" algn="just" defTabSz="900000">
              <a:lnSpc>
                <a:spcPct val="120000"/>
              </a:lnSpc>
              <a:buNone/>
            </a:pPr>
            <a:r>
              <a:rPr lang="es-MX" sz="1000" b="0" i="0" dirty="0">
                <a:solidFill>
                  <a:srgbClr val="242424"/>
                </a:solidFill>
                <a:effectLst/>
                <a:latin typeface="Segoe UI" panose="020B0502040204020203" pitchFamily="34" charset="0"/>
              </a:rPr>
              <a:t>Debido a la aparición de nuevas tecnologías que hacen más eficientes los procesos empresariales en áreas como la industria, manufactura, servicios y datos, las organizaciones están adoptando estas innovaciones para mantenerse vigentes y competitivas en el mercado. Además, ha aumentado la cantidad de datos almacenados para análisis, lo que permite obtener resultados que modelen decisiones de crecimiento para las organizaciones. Entre estas tecnologías, destaca la industria TI (Tecnología de la Información), que abarca la capacidad de manejo de datos, comunicación e interpretación de la información. Por lo tanto, en la industria TI se valoran habilidades técnicas (conocimientos) como:</a:t>
            </a:r>
          </a:p>
          <a:p>
            <a:pPr marL="0" indent="-171450" algn="just" defTabSz="900000">
              <a:lnSpc>
                <a:spcPct val="120000"/>
              </a:lnSpc>
            </a:pPr>
            <a:r>
              <a:rPr lang="es-MX" sz="1000" b="0" i="0" dirty="0">
                <a:solidFill>
                  <a:srgbClr val="242424"/>
                </a:solidFill>
                <a:effectLst/>
                <a:latin typeface="Segoe UI" panose="020B0502040204020203" pitchFamily="34" charset="0"/>
              </a:rPr>
              <a:t>Desarrollador Full </a:t>
            </a:r>
            <a:r>
              <a:rPr lang="es-MX" sz="1000" b="0" i="0" dirty="0" err="1">
                <a:solidFill>
                  <a:srgbClr val="242424"/>
                </a:solidFill>
                <a:effectLst/>
                <a:latin typeface="Segoe UI" panose="020B0502040204020203" pitchFamily="34" charset="0"/>
              </a:rPr>
              <a:t>Stack</a:t>
            </a:r>
            <a:r>
              <a:rPr lang="es-MX" sz="1000" b="0" i="0" dirty="0">
                <a:solidFill>
                  <a:srgbClr val="242424"/>
                </a:solidFill>
                <a:effectLst/>
                <a:latin typeface="Segoe UI" panose="020B0502040204020203" pitchFamily="34" charset="0"/>
              </a:rPr>
              <a:t> con Python.</a:t>
            </a:r>
          </a:p>
          <a:p>
            <a:pPr marL="0" indent="-171450" algn="just" defTabSz="900000">
              <a:lnSpc>
                <a:spcPct val="120000"/>
              </a:lnSpc>
            </a:pPr>
            <a:r>
              <a:rPr lang="es-MX" sz="1000" b="0" i="0" dirty="0">
                <a:solidFill>
                  <a:srgbClr val="242424"/>
                </a:solidFill>
                <a:effectLst/>
                <a:latin typeface="Segoe UI" panose="020B0502040204020203" pitchFamily="34" charset="0"/>
              </a:rPr>
              <a:t>Desarrollar aplicaciones web con Python.</a:t>
            </a:r>
          </a:p>
          <a:p>
            <a:pPr marL="0" indent="-171450" algn="just" defTabSz="900000">
              <a:lnSpc>
                <a:spcPct val="120000"/>
              </a:lnSpc>
            </a:pPr>
            <a:r>
              <a:rPr lang="es-MX" sz="1000" b="0" i="0" dirty="0">
                <a:solidFill>
                  <a:srgbClr val="242424"/>
                </a:solidFill>
                <a:effectLst/>
                <a:latin typeface="Segoe UI" panose="020B0502040204020203" pitchFamily="34" charset="0"/>
              </a:rPr>
              <a:t>Codificar piezas de software con Python.</a:t>
            </a:r>
          </a:p>
          <a:p>
            <a:pPr marL="0" indent="-171450" algn="just" defTabSz="900000">
              <a:lnSpc>
                <a:spcPct val="120000"/>
              </a:lnSpc>
            </a:pPr>
            <a:r>
              <a:rPr lang="es-MX" sz="1000" b="0" i="0" dirty="0">
                <a:solidFill>
                  <a:srgbClr val="242424"/>
                </a:solidFill>
                <a:effectLst/>
                <a:latin typeface="Segoe UI" panose="020B0502040204020203" pitchFamily="34" charset="0"/>
              </a:rPr>
              <a:t>Construir aplicaciones web con Python/Django.</a:t>
            </a:r>
          </a:p>
          <a:p>
            <a:pPr marL="0" indent="-171450" algn="just" defTabSz="900000">
              <a:lnSpc>
                <a:spcPct val="120000"/>
              </a:lnSpc>
            </a:pPr>
            <a:r>
              <a:rPr lang="es-MX" sz="1000" b="0" i="0" dirty="0">
                <a:solidFill>
                  <a:srgbClr val="242424"/>
                </a:solidFill>
                <a:effectLst/>
                <a:latin typeface="Segoe UI" panose="020B0502040204020203" pitchFamily="34" charset="0"/>
              </a:rPr>
              <a:t>Manipular datos SQL utilizando Python/Django.</a:t>
            </a:r>
          </a:p>
          <a:p>
            <a:pPr marL="0" indent="360000" algn="just" defTabSz="900000">
              <a:lnSpc>
                <a:spcPct val="120000"/>
              </a:lnSpc>
              <a:buNone/>
            </a:pPr>
            <a:r>
              <a:rPr lang="es-MX" sz="1000" b="0" i="0" dirty="0">
                <a:solidFill>
                  <a:srgbClr val="242424"/>
                </a:solidFill>
                <a:effectLst/>
                <a:latin typeface="Segoe UI" panose="020B0502040204020203" pitchFamily="34" charset="0"/>
              </a:rPr>
              <a:t>Por el lado de atributos y cualidades, se valoran:</a:t>
            </a:r>
          </a:p>
          <a:p>
            <a:pPr marL="0" indent="-171450" algn="just" defTabSz="900000">
              <a:lnSpc>
                <a:spcPct val="120000"/>
              </a:lnSpc>
            </a:pPr>
            <a:r>
              <a:rPr lang="es-MX" sz="1000" b="0" i="0" dirty="0">
                <a:solidFill>
                  <a:srgbClr val="242424"/>
                </a:solidFill>
                <a:effectLst/>
                <a:latin typeface="Segoe UI" panose="020B0502040204020203" pitchFamily="34" charset="0"/>
              </a:rPr>
              <a:t>Negociación.</a:t>
            </a:r>
          </a:p>
          <a:p>
            <a:pPr marL="0" indent="-171450" algn="just" defTabSz="900000">
              <a:lnSpc>
                <a:spcPct val="120000"/>
              </a:lnSpc>
            </a:pPr>
            <a:r>
              <a:rPr lang="es-MX" sz="1000" b="0" i="0" dirty="0">
                <a:solidFill>
                  <a:srgbClr val="242424"/>
                </a:solidFill>
                <a:effectLst/>
                <a:latin typeface="Segoe UI" panose="020B0502040204020203" pitchFamily="34" charset="0"/>
              </a:rPr>
              <a:t>Compromiso y responsabilidad.</a:t>
            </a:r>
          </a:p>
          <a:p>
            <a:pPr marL="0" indent="-171450" algn="just" defTabSz="900000">
              <a:lnSpc>
                <a:spcPct val="120000"/>
              </a:lnSpc>
            </a:pPr>
            <a:r>
              <a:rPr lang="es-MX" sz="1000" b="0" i="0" dirty="0">
                <a:solidFill>
                  <a:srgbClr val="242424"/>
                </a:solidFill>
                <a:effectLst/>
                <a:latin typeface="Segoe UI" panose="020B0502040204020203" pitchFamily="34" charset="0"/>
              </a:rPr>
              <a:t>Colaboración.</a:t>
            </a:r>
          </a:p>
          <a:p>
            <a:pPr marL="0" indent="-171450" algn="just" defTabSz="900000">
              <a:lnSpc>
                <a:spcPct val="120000"/>
              </a:lnSpc>
            </a:pPr>
            <a:r>
              <a:rPr lang="es-MX" sz="1000" b="0" i="0" dirty="0">
                <a:solidFill>
                  <a:srgbClr val="242424"/>
                </a:solidFill>
                <a:effectLst/>
                <a:latin typeface="Segoe UI" panose="020B0502040204020203" pitchFamily="34" charset="0"/>
              </a:rPr>
              <a:t>Automotivación y proactividad.</a:t>
            </a:r>
          </a:p>
          <a:p>
            <a:pPr marL="0" indent="-171450" algn="just" defTabSz="900000">
              <a:lnSpc>
                <a:spcPct val="120000"/>
              </a:lnSpc>
            </a:pPr>
            <a:r>
              <a:rPr lang="es-MX" sz="1000" b="0" i="0" dirty="0">
                <a:solidFill>
                  <a:srgbClr val="242424"/>
                </a:solidFill>
                <a:effectLst/>
                <a:latin typeface="Segoe UI" panose="020B0502040204020203" pitchFamily="34" charset="0"/>
              </a:rPr>
              <a:t>Organización.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5"/>
        <p:cNvGrpSpPr/>
        <p:nvPr/>
      </p:nvGrpSpPr>
      <p:grpSpPr>
        <a:xfrm>
          <a:off x="0" y="0"/>
          <a:ext cx="0" cy="0"/>
          <a:chOff x="0" y="0"/>
          <a:chExt cx="0" cy="0"/>
        </a:xfrm>
      </p:grpSpPr>
      <p:sp>
        <p:nvSpPr>
          <p:cNvPr id="966" name="Google Shape;966;p83"/>
          <p:cNvSpPr txBox="1">
            <a:spLocks noGrp="1"/>
          </p:cNvSpPr>
          <p:nvPr>
            <p:ph type="title"/>
          </p:nvPr>
        </p:nvSpPr>
        <p:spPr>
          <a:xfrm>
            <a:off x="277050" y="328825"/>
            <a:ext cx="8563800" cy="588900"/>
          </a:xfrm>
          <a:prstGeom prst="rect">
            <a:avLst/>
          </a:prstGeom>
        </p:spPr>
        <p:txBody>
          <a:bodyPr spcFirstLastPara="1" wrap="square" lIns="91425" tIns="91425" rIns="91425" bIns="91425" anchor="b" anchorCtr="0">
            <a:normAutofit fontScale="90000"/>
          </a:bodyPr>
          <a:lstStyle/>
          <a:p>
            <a:pPr marL="0" lvl="0" indent="0" algn="r" rtl="0">
              <a:spcBef>
                <a:spcPts val="0"/>
              </a:spcBef>
              <a:spcAft>
                <a:spcPts val="0"/>
              </a:spcAft>
              <a:buNone/>
            </a:pPr>
            <a:r>
              <a:rPr lang="es-419"/>
              <a:t>3. Conclusiones</a:t>
            </a:r>
            <a:endParaRPr/>
          </a:p>
        </p:txBody>
      </p:sp>
      <p:sp>
        <p:nvSpPr>
          <p:cNvPr id="967" name="Google Shape;967;p83"/>
          <p:cNvSpPr txBox="1">
            <a:spLocks noGrp="1"/>
          </p:cNvSpPr>
          <p:nvPr>
            <p:ph type="body" idx="1"/>
          </p:nvPr>
        </p:nvSpPr>
        <p:spPr>
          <a:xfrm>
            <a:off x="355000" y="1433725"/>
            <a:ext cx="8485800" cy="3030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MX" b="0" i="0" dirty="0">
                <a:solidFill>
                  <a:srgbClr val="242424"/>
                </a:solidFill>
                <a:effectLst/>
                <a:latin typeface="Segoe UI" panose="020B0502040204020203" pitchFamily="34" charset="0"/>
              </a:rPr>
              <a:t>Existe una creciente demanda por profesionales del área TI que posean los conocimientos y cualidades idóneos para el desarrollo de tecnologías de la información. Por lo tanto, es esencial el aprendizaje en desarrollo de software, especialmente en el uso de Python. Los últimos estudios han demostrado un aumento en la necesidad de profesionales TI, principalmente aquellos con perfiles Full </a:t>
            </a:r>
            <a:r>
              <a:rPr lang="es-MX" b="0" i="0" dirty="0" err="1">
                <a:solidFill>
                  <a:srgbClr val="242424"/>
                </a:solidFill>
                <a:effectLst/>
                <a:latin typeface="Segoe UI" panose="020B0502040204020203" pitchFamily="34" charset="0"/>
              </a:rPr>
              <a:t>Stack</a:t>
            </a:r>
            <a:r>
              <a:rPr lang="es-MX" b="0" i="0" dirty="0">
                <a:solidFill>
                  <a:srgbClr val="242424"/>
                </a:solidFill>
                <a:effectLst/>
                <a:latin typeface="Segoe UI" panose="020B0502040204020203" pitchFamily="34" charset="0"/>
              </a:rPr>
              <a:t>, que adicionalmente tengan habilidades blandas o cualidades y metodologías de trabajo organizado.</a:t>
            </a:r>
            <a:endParaRPr lang="es-CL" dirty="0"/>
          </a:p>
        </p:txBody>
      </p:sp>
    </p:spTree>
  </p:cSld>
  <p:clrMapOvr>
    <a:masterClrMapping/>
  </p:clrMapOvr>
</p:sld>
</file>

<file path=ppt/theme/theme1.xml><?xml version="1.0" encoding="utf-8"?>
<a:theme xmlns:a="http://schemas.openxmlformats.org/drawingml/2006/main" name="DDA">
  <a:themeElements>
    <a:clrScheme name="Simple Light">
      <a:dk1>
        <a:srgbClr val="000000"/>
      </a:dk1>
      <a:lt1>
        <a:srgbClr val="FFFFFF"/>
      </a:lt1>
      <a:dk2>
        <a:srgbClr val="595959"/>
      </a:dk2>
      <a:lt2>
        <a:srgbClr val="EEEEEE"/>
      </a:lt2>
      <a:accent1>
        <a:srgbClr val="DF501D"/>
      </a:accent1>
      <a:accent2>
        <a:srgbClr val="E2A30B"/>
      </a:accent2>
      <a:accent3>
        <a:srgbClr val="009EE3"/>
      </a:accent3>
      <a:accent4>
        <a:srgbClr val="729E2E"/>
      </a:accent4>
      <a:accent5>
        <a:srgbClr val="999999"/>
      </a:accent5>
      <a:accent6>
        <a:srgbClr val="BBD98C"/>
      </a:accent6>
      <a:hlink>
        <a:srgbClr val="729E2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537</TotalTime>
  <Words>420</Words>
  <Application>Microsoft Office PowerPoint</Application>
  <PresentationFormat>Presentación en pantalla (16:9)</PresentationFormat>
  <Paragraphs>40</Paragraphs>
  <Slides>4</Slides>
  <Notes>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vt:i4>
      </vt:variant>
    </vt:vector>
  </HeadingPairs>
  <TitlesOfParts>
    <vt:vector size="9" baseType="lpstr">
      <vt:lpstr>Arial</vt:lpstr>
      <vt:lpstr>Roboto</vt:lpstr>
      <vt:lpstr>Roboto Thin</vt:lpstr>
      <vt:lpstr>Segoe UI</vt:lpstr>
      <vt:lpstr>DDA</vt:lpstr>
      <vt:lpstr>Desafío - Reconociendo la industria TI</vt:lpstr>
      <vt:lpstr>1.Habilidades, metodologías y mercado laboral</vt:lpstr>
      <vt:lpstr>2. Necesidades de la Industria TI</vt:lpstr>
      <vt:lpstr>3. 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fabian osses</dc:creator>
  <cp:lastModifiedBy>fabian osses</cp:lastModifiedBy>
  <cp:revision>3</cp:revision>
  <dcterms:modified xsi:type="dcterms:W3CDTF">2025-04-02T21:28:48Z</dcterms:modified>
</cp:coreProperties>
</file>