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6" r:id="rId5"/>
    <p:sldId id="259" r:id="rId6"/>
    <p:sldId id="260" r:id="rId7"/>
    <p:sldId id="264" r:id="rId8"/>
    <p:sldId id="265" r:id="rId9"/>
    <p:sldId id="266" r:id="rId10"/>
    <p:sldId id="267" r:id="rId11"/>
    <p:sldId id="263" r:id="rId12"/>
    <p:sldId id="269" r:id="rId13"/>
    <p:sldId id="268" r:id="rId14"/>
    <p:sldId id="274" r:id="rId15"/>
    <p:sldId id="276" r:id="rId16"/>
    <p:sldId id="284" r:id="rId17"/>
    <p:sldId id="285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23885-9D0D-4462-B377-7D54C980F294}" type="doc">
      <dgm:prSet loTypeId="urn:microsoft.com/office/officeart/2005/8/layout/vProcess5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43603EDF-4C98-4EB5-88B0-A77BAE8708DA}">
      <dgm:prSet phldrT="[文本]"/>
      <dgm:spPr/>
      <dgm:t>
        <a:bodyPr/>
        <a:lstStyle/>
        <a:p>
          <a:r>
            <a:rPr lang="en-US" altLang="zh-CN" dirty="0"/>
            <a:t>Parameters setup</a:t>
          </a:r>
          <a:endParaRPr lang="zh-CN" altLang="en-US" dirty="0"/>
        </a:p>
      </dgm:t>
    </dgm:pt>
    <dgm:pt modelId="{B4461896-1E3E-4DA7-A6AF-3FF7563EEDAA}" type="par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495FD4E3-3EAA-4D73-BEF8-40519DECDF7E}" type="sib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75B4E405-BBA2-4A16-83C5-63771AE31CFC}">
      <dgm:prSet phldrT="[文本]"/>
      <dgm:spPr/>
      <dgm:t>
        <a:bodyPr/>
        <a:lstStyle/>
        <a:p>
          <a:r>
            <a:rPr lang="en-US" altLang="zh-CN" dirty="0"/>
            <a:t>Model training</a:t>
          </a:r>
          <a:endParaRPr lang="zh-CN" altLang="en-US" dirty="0"/>
        </a:p>
      </dgm:t>
    </dgm:pt>
    <dgm:pt modelId="{AEBCBE7E-1F18-4242-B99A-386D5096587A}" type="par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79245935-F22E-4DFA-ADD1-69BB05890246}" type="sib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01F7C3EA-9855-4112-982F-F504C424CCD9}">
      <dgm:prSet phldrT="[文本]"/>
      <dgm:spPr/>
      <dgm:t>
        <a:bodyPr/>
        <a:lstStyle/>
        <a:p>
          <a:r>
            <a:rPr lang="en-US" altLang="zh-CN" dirty="0"/>
            <a:t>Model testing</a:t>
          </a:r>
          <a:endParaRPr lang="zh-CN" altLang="en-US" dirty="0"/>
        </a:p>
      </dgm:t>
    </dgm:pt>
    <dgm:pt modelId="{572D390F-3C3E-4FE5-81BB-ACD48C90695F}" type="par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A3528F75-ADD0-4651-850A-300463BC7984}" type="sib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F25F100C-1964-4261-AD62-9C1134114809}" type="pres">
      <dgm:prSet presAssocID="{8D423885-9D0D-4462-B377-7D54C980F294}" presName="outerComposite" presStyleCnt="0">
        <dgm:presLayoutVars>
          <dgm:chMax val="5"/>
          <dgm:dir/>
          <dgm:resizeHandles val="exact"/>
        </dgm:presLayoutVars>
      </dgm:prSet>
      <dgm:spPr/>
    </dgm:pt>
    <dgm:pt modelId="{50AA28F1-55C0-4B17-893B-A8819B24D8D0}" type="pres">
      <dgm:prSet presAssocID="{8D423885-9D0D-4462-B377-7D54C980F294}" presName="dummyMaxCanvas" presStyleCnt="0">
        <dgm:presLayoutVars/>
      </dgm:prSet>
      <dgm:spPr/>
    </dgm:pt>
    <dgm:pt modelId="{C2E677E1-B274-47A6-A210-42637D6CAE91}" type="pres">
      <dgm:prSet presAssocID="{8D423885-9D0D-4462-B377-7D54C980F294}" presName="ThreeNodes_1" presStyleLbl="node1" presStyleIdx="0" presStyleCnt="3">
        <dgm:presLayoutVars>
          <dgm:bulletEnabled val="1"/>
        </dgm:presLayoutVars>
      </dgm:prSet>
      <dgm:spPr/>
    </dgm:pt>
    <dgm:pt modelId="{B0C479A0-67C6-47A3-9283-4CF1749FBAD5}" type="pres">
      <dgm:prSet presAssocID="{8D423885-9D0D-4462-B377-7D54C980F294}" presName="ThreeNodes_2" presStyleLbl="node1" presStyleIdx="1" presStyleCnt="3">
        <dgm:presLayoutVars>
          <dgm:bulletEnabled val="1"/>
        </dgm:presLayoutVars>
      </dgm:prSet>
      <dgm:spPr/>
    </dgm:pt>
    <dgm:pt modelId="{CBCCD8E2-51BF-4EF4-9EE2-5A9E3D9DB090}" type="pres">
      <dgm:prSet presAssocID="{8D423885-9D0D-4462-B377-7D54C980F294}" presName="ThreeNodes_3" presStyleLbl="node1" presStyleIdx="2" presStyleCnt="3">
        <dgm:presLayoutVars>
          <dgm:bulletEnabled val="1"/>
        </dgm:presLayoutVars>
      </dgm:prSet>
      <dgm:spPr/>
    </dgm:pt>
    <dgm:pt modelId="{64BB9ACA-DE26-48D9-9654-D21CCF78206D}" type="pres">
      <dgm:prSet presAssocID="{8D423885-9D0D-4462-B377-7D54C980F294}" presName="ThreeConn_1-2" presStyleLbl="fgAccFollowNode1" presStyleIdx="0" presStyleCnt="2">
        <dgm:presLayoutVars>
          <dgm:bulletEnabled val="1"/>
        </dgm:presLayoutVars>
      </dgm:prSet>
      <dgm:spPr/>
    </dgm:pt>
    <dgm:pt modelId="{F340624E-1C9E-4DF1-B2B4-BD695BF3628F}" type="pres">
      <dgm:prSet presAssocID="{8D423885-9D0D-4462-B377-7D54C980F294}" presName="ThreeConn_2-3" presStyleLbl="fgAccFollowNode1" presStyleIdx="1" presStyleCnt="2">
        <dgm:presLayoutVars>
          <dgm:bulletEnabled val="1"/>
        </dgm:presLayoutVars>
      </dgm:prSet>
      <dgm:spPr/>
    </dgm:pt>
    <dgm:pt modelId="{543C7883-63FD-4BA6-9473-EC207DFFCAD6}" type="pres">
      <dgm:prSet presAssocID="{8D423885-9D0D-4462-B377-7D54C980F294}" presName="ThreeNodes_1_text" presStyleLbl="node1" presStyleIdx="2" presStyleCnt="3">
        <dgm:presLayoutVars>
          <dgm:bulletEnabled val="1"/>
        </dgm:presLayoutVars>
      </dgm:prSet>
      <dgm:spPr/>
    </dgm:pt>
    <dgm:pt modelId="{B07BCC2C-F152-43C1-B9F2-62B134FF3EE3}" type="pres">
      <dgm:prSet presAssocID="{8D423885-9D0D-4462-B377-7D54C980F294}" presName="ThreeNodes_2_text" presStyleLbl="node1" presStyleIdx="2" presStyleCnt="3">
        <dgm:presLayoutVars>
          <dgm:bulletEnabled val="1"/>
        </dgm:presLayoutVars>
      </dgm:prSet>
      <dgm:spPr/>
    </dgm:pt>
    <dgm:pt modelId="{C9BA57C0-F3E7-47E5-BE7C-AB3C26B1D9B3}" type="pres">
      <dgm:prSet presAssocID="{8D423885-9D0D-4462-B377-7D54C980F29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E8CB411-060C-438C-A0B1-2DFFA559F5DE}" type="presOf" srcId="{79245935-F22E-4DFA-ADD1-69BB05890246}" destId="{F340624E-1C9E-4DF1-B2B4-BD695BF3628F}" srcOrd="0" destOrd="0" presId="urn:microsoft.com/office/officeart/2005/8/layout/vProcess5"/>
    <dgm:cxn modelId="{E771D625-4FBF-4289-BC94-ACE3B1FE0948}" type="presOf" srcId="{01F7C3EA-9855-4112-982F-F504C424CCD9}" destId="{C9BA57C0-F3E7-47E5-BE7C-AB3C26B1D9B3}" srcOrd="1" destOrd="0" presId="urn:microsoft.com/office/officeart/2005/8/layout/vProcess5"/>
    <dgm:cxn modelId="{98083745-2AB6-413D-8A02-803109A0A725}" type="presOf" srcId="{43603EDF-4C98-4EB5-88B0-A77BAE8708DA}" destId="{543C7883-63FD-4BA6-9473-EC207DFFCAD6}" srcOrd="1" destOrd="0" presId="urn:microsoft.com/office/officeart/2005/8/layout/vProcess5"/>
    <dgm:cxn modelId="{99A92168-E4C7-458D-A828-4D0837E86979}" type="presOf" srcId="{495FD4E3-3EAA-4D73-BEF8-40519DECDF7E}" destId="{64BB9ACA-DE26-48D9-9654-D21CCF78206D}" srcOrd="0" destOrd="0" presId="urn:microsoft.com/office/officeart/2005/8/layout/vProcess5"/>
    <dgm:cxn modelId="{B36FF876-362B-4CA2-9437-5745DFDBE0EA}" srcId="{8D423885-9D0D-4462-B377-7D54C980F294}" destId="{75B4E405-BBA2-4A16-83C5-63771AE31CFC}" srcOrd="1" destOrd="0" parTransId="{AEBCBE7E-1F18-4242-B99A-386D5096587A}" sibTransId="{79245935-F22E-4DFA-ADD1-69BB05890246}"/>
    <dgm:cxn modelId="{B7D0F284-B086-43E1-A4FE-F9E00A61F269}" srcId="{8D423885-9D0D-4462-B377-7D54C980F294}" destId="{01F7C3EA-9855-4112-982F-F504C424CCD9}" srcOrd="2" destOrd="0" parTransId="{572D390F-3C3E-4FE5-81BB-ACD48C90695F}" sibTransId="{A3528F75-ADD0-4651-850A-300463BC7984}"/>
    <dgm:cxn modelId="{F72E83A7-39B0-403F-A068-C3C756A685DB}" type="presOf" srcId="{75B4E405-BBA2-4A16-83C5-63771AE31CFC}" destId="{B0C479A0-67C6-47A3-9283-4CF1749FBAD5}" srcOrd="0" destOrd="0" presId="urn:microsoft.com/office/officeart/2005/8/layout/vProcess5"/>
    <dgm:cxn modelId="{F96328C2-04DA-4DF5-A76A-E59BE6B161B4}" type="presOf" srcId="{43603EDF-4C98-4EB5-88B0-A77BAE8708DA}" destId="{C2E677E1-B274-47A6-A210-42637D6CAE91}" srcOrd="0" destOrd="0" presId="urn:microsoft.com/office/officeart/2005/8/layout/vProcess5"/>
    <dgm:cxn modelId="{66DA26C3-696A-4F9E-BD9A-F4F9309EF20B}" type="presOf" srcId="{01F7C3EA-9855-4112-982F-F504C424CCD9}" destId="{CBCCD8E2-51BF-4EF4-9EE2-5A9E3D9DB090}" srcOrd="0" destOrd="0" presId="urn:microsoft.com/office/officeart/2005/8/layout/vProcess5"/>
    <dgm:cxn modelId="{B3B7A9DC-B707-4374-9C6C-88749730860E}" type="presOf" srcId="{8D423885-9D0D-4462-B377-7D54C980F294}" destId="{F25F100C-1964-4261-AD62-9C1134114809}" srcOrd="0" destOrd="0" presId="urn:microsoft.com/office/officeart/2005/8/layout/vProcess5"/>
    <dgm:cxn modelId="{7566C1F4-34D0-497C-92E4-BF5FA34B0AB6}" srcId="{8D423885-9D0D-4462-B377-7D54C980F294}" destId="{43603EDF-4C98-4EB5-88B0-A77BAE8708DA}" srcOrd="0" destOrd="0" parTransId="{B4461896-1E3E-4DA7-A6AF-3FF7563EEDAA}" sibTransId="{495FD4E3-3EAA-4D73-BEF8-40519DECDF7E}"/>
    <dgm:cxn modelId="{CC8187F8-7890-4044-A28F-DB7F869DD081}" type="presOf" srcId="{75B4E405-BBA2-4A16-83C5-63771AE31CFC}" destId="{B07BCC2C-F152-43C1-B9F2-62B134FF3EE3}" srcOrd="1" destOrd="0" presId="urn:microsoft.com/office/officeart/2005/8/layout/vProcess5"/>
    <dgm:cxn modelId="{2E1B00DA-A4EC-4AFA-A18E-A8677D70A924}" type="presParOf" srcId="{F25F100C-1964-4261-AD62-9C1134114809}" destId="{50AA28F1-55C0-4B17-893B-A8819B24D8D0}" srcOrd="0" destOrd="0" presId="urn:microsoft.com/office/officeart/2005/8/layout/vProcess5"/>
    <dgm:cxn modelId="{606F18A1-2645-4AD1-86B8-8407254D3781}" type="presParOf" srcId="{F25F100C-1964-4261-AD62-9C1134114809}" destId="{C2E677E1-B274-47A6-A210-42637D6CAE91}" srcOrd="1" destOrd="0" presId="urn:microsoft.com/office/officeart/2005/8/layout/vProcess5"/>
    <dgm:cxn modelId="{D877133B-57AB-422C-8057-0CBA96E257CE}" type="presParOf" srcId="{F25F100C-1964-4261-AD62-9C1134114809}" destId="{B0C479A0-67C6-47A3-9283-4CF1749FBAD5}" srcOrd="2" destOrd="0" presId="urn:microsoft.com/office/officeart/2005/8/layout/vProcess5"/>
    <dgm:cxn modelId="{F82A8C87-CF46-40EF-8C0A-3139C1D7DE58}" type="presParOf" srcId="{F25F100C-1964-4261-AD62-9C1134114809}" destId="{CBCCD8E2-51BF-4EF4-9EE2-5A9E3D9DB090}" srcOrd="3" destOrd="0" presId="urn:microsoft.com/office/officeart/2005/8/layout/vProcess5"/>
    <dgm:cxn modelId="{BCDC660E-62CD-4F19-A4FD-9C6E45B3AA48}" type="presParOf" srcId="{F25F100C-1964-4261-AD62-9C1134114809}" destId="{64BB9ACA-DE26-48D9-9654-D21CCF78206D}" srcOrd="4" destOrd="0" presId="urn:microsoft.com/office/officeart/2005/8/layout/vProcess5"/>
    <dgm:cxn modelId="{1B8371F1-F01C-42B0-A35C-AFFA10991E73}" type="presParOf" srcId="{F25F100C-1964-4261-AD62-9C1134114809}" destId="{F340624E-1C9E-4DF1-B2B4-BD695BF3628F}" srcOrd="5" destOrd="0" presId="urn:microsoft.com/office/officeart/2005/8/layout/vProcess5"/>
    <dgm:cxn modelId="{2F86A1ED-EB52-41FD-BCF8-D0F058DC48CC}" type="presParOf" srcId="{F25F100C-1964-4261-AD62-9C1134114809}" destId="{543C7883-63FD-4BA6-9473-EC207DFFCAD6}" srcOrd="6" destOrd="0" presId="urn:microsoft.com/office/officeart/2005/8/layout/vProcess5"/>
    <dgm:cxn modelId="{7FC36A1B-0517-44F6-A713-A495A0668A73}" type="presParOf" srcId="{F25F100C-1964-4261-AD62-9C1134114809}" destId="{B07BCC2C-F152-43C1-B9F2-62B134FF3EE3}" srcOrd="7" destOrd="0" presId="urn:microsoft.com/office/officeart/2005/8/layout/vProcess5"/>
    <dgm:cxn modelId="{02389728-A06E-48CC-A0EF-1FEC4172455A}" type="presParOf" srcId="{F25F100C-1964-4261-AD62-9C1134114809}" destId="{C9BA57C0-F3E7-47E5-BE7C-AB3C26B1D9B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40FE2-BED3-4E4A-AB36-A82376D75156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6F26F48-C23F-4EA2-A577-A5CA5DE2A452}">
      <dgm:prSet phldrT="[文本]" custT="1"/>
      <dgm:spPr/>
      <dgm:t>
        <a:bodyPr/>
        <a:lstStyle/>
        <a:p>
          <a:r>
            <a:rPr lang="en-US" altLang="zh-CN" sz="1400" dirty="0"/>
            <a:t>Fabian</a:t>
          </a:r>
          <a:endParaRPr lang="zh-CN" altLang="en-US" sz="1400" dirty="0"/>
        </a:p>
      </dgm:t>
    </dgm:pt>
    <dgm:pt modelId="{5A7AA4DC-FA80-453E-B420-F24516A3C94B}" type="par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D63D5D9-8D1F-4DFA-92BC-10BA171E0346}" type="sib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947A239-D975-4762-880B-7B64EB5FB86E}">
      <dgm:prSet phldrT="[文本]" custT="1"/>
      <dgm:spPr/>
      <dgm:t>
        <a:bodyPr/>
        <a:lstStyle/>
        <a:p>
          <a:r>
            <a:rPr lang="en-US" altLang="zh-CN" sz="1400" dirty="0"/>
            <a:t>Wladimir</a:t>
          </a:r>
          <a:endParaRPr lang="zh-CN" altLang="en-US" sz="1400" dirty="0"/>
        </a:p>
      </dgm:t>
    </dgm:pt>
    <dgm:pt modelId="{31A24A1D-A639-4C16-B9AC-0067F7452564}" type="par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B5508909-8232-41C9-9897-C13727C88FC6}" type="sib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81701341-D09F-4F05-8EBA-6198F7B01FF9}">
      <dgm:prSet phldrT="[文本]" custT="1"/>
      <dgm:spPr/>
      <dgm:t>
        <a:bodyPr/>
        <a:lstStyle/>
        <a:p>
          <a:r>
            <a:rPr lang="en-US" altLang="zh-CN" sz="1400" dirty="0"/>
            <a:t>Jonas</a:t>
          </a:r>
          <a:endParaRPr lang="zh-CN" altLang="en-US" sz="1400" dirty="0"/>
        </a:p>
      </dgm:t>
    </dgm:pt>
    <dgm:pt modelId="{B62B5377-2352-48BD-8871-DB62B55F9D5B}" type="par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ABD8CBDB-3195-456B-93C0-FA12C04BBA73}" type="sib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9AE28C62-126B-48B2-B9E0-E9CC809D69F2}" type="pres">
      <dgm:prSet presAssocID="{78140FE2-BED3-4E4A-AB36-A82376D75156}" presName="cycle" presStyleCnt="0">
        <dgm:presLayoutVars>
          <dgm:dir/>
          <dgm:resizeHandles val="exact"/>
        </dgm:presLayoutVars>
      </dgm:prSet>
      <dgm:spPr/>
    </dgm:pt>
    <dgm:pt modelId="{202341E1-05CA-4CE7-A5CD-6E1B0B6F52AC}" type="pres">
      <dgm:prSet presAssocID="{96F26F48-C23F-4EA2-A577-A5CA5DE2A452}" presName="node" presStyleLbl="node1" presStyleIdx="0" presStyleCnt="3">
        <dgm:presLayoutVars>
          <dgm:bulletEnabled val="1"/>
        </dgm:presLayoutVars>
      </dgm:prSet>
      <dgm:spPr/>
    </dgm:pt>
    <dgm:pt modelId="{A5281A23-AC0D-4CBD-8AF3-634951AD65E7}" type="pres">
      <dgm:prSet presAssocID="{7D63D5D9-8D1F-4DFA-92BC-10BA171E0346}" presName="sibTrans" presStyleLbl="sibTrans2D1" presStyleIdx="0" presStyleCnt="3"/>
      <dgm:spPr/>
    </dgm:pt>
    <dgm:pt modelId="{2C363B67-4556-4DA4-BE27-81803D94EB90}" type="pres">
      <dgm:prSet presAssocID="{7D63D5D9-8D1F-4DFA-92BC-10BA171E0346}" presName="connectorText" presStyleLbl="sibTrans2D1" presStyleIdx="0" presStyleCnt="3"/>
      <dgm:spPr/>
    </dgm:pt>
    <dgm:pt modelId="{E7876245-E649-4267-A4C2-F0A8D8C5C23A}" type="pres">
      <dgm:prSet presAssocID="{7947A239-D975-4762-880B-7B64EB5FB86E}" presName="node" presStyleLbl="node1" presStyleIdx="1" presStyleCnt="3">
        <dgm:presLayoutVars>
          <dgm:bulletEnabled val="1"/>
        </dgm:presLayoutVars>
      </dgm:prSet>
      <dgm:spPr/>
    </dgm:pt>
    <dgm:pt modelId="{4DFAB2C9-43F6-43A6-B94E-B5FB0FE020A1}" type="pres">
      <dgm:prSet presAssocID="{B5508909-8232-41C9-9897-C13727C88FC6}" presName="sibTrans" presStyleLbl="sibTrans2D1" presStyleIdx="1" presStyleCnt="3"/>
      <dgm:spPr/>
    </dgm:pt>
    <dgm:pt modelId="{FCF647DF-DAE2-43CA-A334-850FABFCB9E7}" type="pres">
      <dgm:prSet presAssocID="{B5508909-8232-41C9-9897-C13727C88FC6}" presName="connectorText" presStyleLbl="sibTrans2D1" presStyleIdx="1" presStyleCnt="3"/>
      <dgm:spPr/>
    </dgm:pt>
    <dgm:pt modelId="{081891A9-771F-45DD-A3D0-23FA99683A4A}" type="pres">
      <dgm:prSet presAssocID="{81701341-D09F-4F05-8EBA-6198F7B01FF9}" presName="node" presStyleLbl="node1" presStyleIdx="2" presStyleCnt="3">
        <dgm:presLayoutVars>
          <dgm:bulletEnabled val="1"/>
        </dgm:presLayoutVars>
      </dgm:prSet>
      <dgm:spPr/>
    </dgm:pt>
    <dgm:pt modelId="{3B71583B-661D-4613-ADFC-E305C849B56B}" type="pres">
      <dgm:prSet presAssocID="{ABD8CBDB-3195-456B-93C0-FA12C04BBA73}" presName="sibTrans" presStyleLbl="sibTrans2D1" presStyleIdx="2" presStyleCnt="3"/>
      <dgm:spPr/>
    </dgm:pt>
    <dgm:pt modelId="{9C49FC20-5724-4720-8A42-9084F03A92F9}" type="pres">
      <dgm:prSet presAssocID="{ABD8CBDB-3195-456B-93C0-FA12C04BBA73}" presName="connectorText" presStyleLbl="sibTrans2D1" presStyleIdx="2" presStyleCnt="3"/>
      <dgm:spPr/>
    </dgm:pt>
  </dgm:ptLst>
  <dgm:cxnLst>
    <dgm:cxn modelId="{AA981608-B517-44F6-9B1B-7C322B3427CA}" type="presOf" srcId="{B5508909-8232-41C9-9897-C13727C88FC6}" destId="{4DFAB2C9-43F6-43A6-B94E-B5FB0FE020A1}" srcOrd="0" destOrd="0" presId="urn:microsoft.com/office/officeart/2005/8/layout/cycle2"/>
    <dgm:cxn modelId="{5B33100A-CC13-460A-8E86-924D7E9C6991}" type="presOf" srcId="{96F26F48-C23F-4EA2-A577-A5CA5DE2A452}" destId="{202341E1-05CA-4CE7-A5CD-6E1B0B6F52AC}" srcOrd="0" destOrd="0" presId="urn:microsoft.com/office/officeart/2005/8/layout/cycle2"/>
    <dgm:cxn modelId="{8CA9481A-B83D-4EA0-80C5-4B132A09DDD5}" type="presOf" srcId="{78140FE2-BED3-4E4A-AB36-A82376D75156}" destId="{9AE28C62-126B-48B2-B9E0-E9CC809D69F2}" srcOrd="0" destOrd="0" presId="urn:microsoft.com/office/officeart/2005/8/layout/cycle2"/>
    <dgm:cxn modelId="{7CA89724-822F-454D-B0FF-BCD1F32E1BE2}" type="presOf" srcId="{81701341-D09F-4F05-8EBA-6198F7B01FF9}" destId="{081891A9-771F-45DD-A3D0-23FA99683A4A}" srcOrd="0" destOrd="0" presId="urn:microsoft.com/office/officeart/2005/8/layout/cycle2"/>
    <dgm:cxn modelId="{684ADB2A-3571-4AF8-9448-104B1652824D}" type="presOf" srcId="{ABD8CBDB-3195-456B-93C0-FA12C04BBA73}" destId="{3B71583B-661D-4613-ADFC-E305C849B56B}" srcOrd="0" destOrd="0" presId="urn:microsoft.com/office/officeart/2005/8/layout/cycle2"/>
    <dgm:cxn modelId="{3216272B-8682-4957-9A89-0020A683699E}" type="presOf" srcId="{7D63D5D9-8D1F-4DFA-92BC-10BA171E0346}" destId="{A5281A23-AC0D-4CBD-8AF3-634951AD65E7}" srcOrd="0" destOrd="0" presId="urn:microsoft.com/office/officeart/2005/8/layout/cycle2"/>
    <dgm:cxn modelId="{82A1E064-9CAF-4A00-9C97-5F63ED4614CD}" srcId="{78140FE2-BED3-4E4A-AB36-A82376D75156}" destId="{81701341-D09F-4F05-8EBA-6198F7B01FF9}" srcOrd="2" destOrd="0" parTransId="{B62B5377-2352-48BD-8871-DB62B55F9D5B}" sibTransId="{ABD8CBDB-3195-456B-93C0-FA12C04BBA73}"/>
    <dgm:cxn modelId="{3F0D4D85-6B79-4FF7-8ED0-63C4CFC8A9F3}" type="presOf" srcId="{7D63D5D9-8D1F-4DFA-92BC-10BA171E0346}" destId="{2C363B67-4556-4DA4-BE27-81803D94EB90}" srcOrd="1" destOrd="0" presId="urn:microsoft.com/office/officeart/2005/8/layout/cycle2"/>
    <dgm:cxn modelId="{F44F1E88-1669-4AE1-B12A-C9EDB4204AB5}" type="presOf" srcId="{ABD8CBDB-3195-456B-93C0-FA12C04BBA73}" destId="{9C49FC20-5724-4720-8A42-9084F03A92F9}" srcOrd="1" destOrd="0" presId="urn:microsoft.com/office/officeart/2005/8/layout/cycle2"/>
    <dgm:cxn modelId="{A4F1C59A-43D7-4794-A33B-AD8B8BE830A8}" type="presOf" srcId="{B5508909-8232-41C9-9897-C13727C88FC6}" destId="{FCF647DF-DAE2-43CA-A334-850FABFCB9E7}" srcOrd="1" destOrd="0" presId="urn:microsoft.com/office/officeart/2005/8/layout/cycle2"/>
    <dgm:cxn modelId="{A37160AC-970F-4A45-B77D-D296B45EE51A}" srcId="{78140FE2-BED3-4E4A-AB36-A82376D75156}" destId="{7947A239-D975-4762-880B-7B64EB5FB86E}" srcOrd="1" destOrd="0" parTransId="{31A24A1D-A639-4C16-B9AC-0067F7452564}" sibTransId="{B5508909-8232-41C9-9897-C13727C88FC6}"/>
    <dgm:cxn modelId="{0F9A9AC6-E01C-4EBF-80A8-8AC4083283A8}" type="presOf" srcId="{7947A239-D975-4762-880B-7B64EB5FB86E}" destId="{E7876245-E649-4267-A4C2-F0A8D8C5C23A}" srcOrd="0" destOrd="0" presId="urn:microsoft.com/office/officeart/2005/8/layout/cycle2"/>
    <dgm:cxn modelId="{52681CD9-08D3-485A-8DA7-46E2CFF388B0}" srcId="{78140FE2-BED3-4E4A-AB36-A82376D75156}" destId="{96F26F48-C23F-4EA2-A577-A5CA5DE2A452}" srcOrd="0" destOrd="0" parTransId="{5A7AA4DC-FA80-453E-B420-F24516A3C94B}" sibTransId="{7D63D5D9-8D1F-4DFA-92BC-10BA171E0346}"/>
    <dgm:cxn modelId="{52460C38-A4AA-4E7C-9CF8-076F367C24E6}" type="presParOf" srcId="{9AE28C62-126B-48B2-B9E0-E9CC809D69F2}" destId="{202341E1-05CA-4CE7-A5CD-6E1B0B6F52AC}" srcOrd="0" destOrd="0" presId="urn:microsoft.com/office/officeart/2005/8/layout/cycle2"/>
    <dgm:cxn modelId="{08C3279C-4E62-43AA-9A35-277ED4BF28F0}" type="presParOf" srcId="{9AE28C62-126B-48B2-B9E0-E9CC809D69F2}" destId="{A5281A23-AC0D-4CBD-8AF3-634951AD65E7}" srcOrd="1" destOrd="0" presId="urn:microsoft.com/office/officeart/2005/8/layout/cycle2"/>
    <dgm:cxn modelId="{8C8F809C-2B03-41A5-806C-8E017FF46606}" type="presParOf" srcId="{A5281A23-AC0D-4CBD-8AF3-634951AD65E7}" destId="{2C363B67-4556-4DA4-BE27-81803D94EB90}" srcOrd="0" destOrd="0" presId="urn:microsoft.com/office/officeart/2005/8/layout/cycle2"/>
    <dgm:cxn modelId="{4BC85AD8-C343-4DBF-AD37-CDE158CCF881}" type="presParOf" srcId="{9AE28C62-126B-48B2-B9E0-E9CC809D69F2}" destId="{E7876245-E649-4267-A4C2-F0A8D8C5C23A}" srcOrd="2" destOrd="0" presId="urn:microsoft.com/office/officeart/2005/8/layout/cycle2"/>
    <dgm:cxn modelId="{AE5F2150-29B0-473A-93AA-B6522559E585}" type="presParOf" srcId="{9AE28C62-126B-48B2-B9E0-E9CC809D69F2}" destId="{4DFAB2C9-43F6-43A6-B94E-B5FB0FE020A1}" srcOrd="3" destOrd="0" presId="urn:microsoft.com/office/officeart/2005/8/layout/cycle2"/>
    <dgm:cxn modelId="{94A30A1F-F281-4932-BB18-3953D947A587}" type="presParOf" srcId="{4DFAB2C9-43F6-43A6-B94E-B5FB0FE020A1}" destId="{FCF647DF-DAE2-43CA-A334-850FABFCB9E7}" srcOrd="0" destOrd="0" presId="urn:microsoft.com/office/officeart/2005/8/layout/cycle2"/>
    <dgm:cxn modelId="{80639818-8A36-43DA-AD4C-60B1E3B8C6AB}" type="presParOf" srcId="{9AE28C62-126B-48B2-B9E0-E9CC809D69F2}" destId="{081891A9-771F-45DD-A3D0-23FA99683A4A}" srcOrd="4" destOrd="0" presId="urn:microsoft.com/office/officeart/2005/8/layout/cycle2"/>
    <dgm:cxn modelId="{53A1FF5E-BEB8-4FA6-B830-C8D3B01B973E}" type="presParOf" srcId="{9AE28C62-126B-48B2-B9E0-E9CC809D69F2}" destId="{3B71583B-661D-4613-ADFC-E305C849B56B}" srcOrd="5" destOrd="0" presId="urn:microsoft.com/office/officeart/2005/8/layout/cycle2"/>
    <dgm:cxn modelId="{0ADF89C9-7A76-4C81-AA0C-91A7C3A489DB}" type="presParOf" srcId="{3B71583B-661D-4613-ADFC-E305C849B56B}" destId="{9C49FC20-5724-4720-8A42-9084F03A92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EBA85-876B-4625-A222-3AF89C0C86EF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5901C5-CD9A-4057-ACC1-F08038886002}">
      <dgm:prSet phldrT="[文本]" custT="1"/>
      <dgm:spPr/>
      <dgm:t>
        <a:bodyPr/>
        <a:lstStyle/>
        <a:p>
          <a:r>
            <a:rPr lang="en-US" altLang="zh-CN" sz="1400" dirty="0"/>
            <a:t>Shanshan</a:t>
          </a:r>
          <a:endParaRPr lang="zh-CN" altLang="en-US" sz="1400" dirty="0"/>
        </a:p>
      </dgm:t>
    </dgm:pt>
    <dgm:pt modelId="{F702BBF2-A255-4607-8AA0-CEC109FB940A}" type="par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576C325E-EC27-4767-8EF6-9AB14D9623AA}" type="sib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966AE77D-DEA7-4F70-8BA6-9ADC3CC8D19B}">
      <dgm:prSet phldrT="[文本]" custT="1"/>
      <dgm:spPr/>
      <dgm:t>
        <a:bodyPr/>
        <a:lstStyle/>
        <a:p>
          <a:r>
            <a:rPr lang="en-US" altLang="zh-CN" sz="1400" dirty="0"/>
            <a:t>Mats</a:t>
          </a:r>
          <a:endParaRPr lang="zh-CN" altLang="en-US" sz="1400" dirty="0"/>
        </a:p>
      </dgm:t>
    </dgm:pt>
    <dgm:pt modelId="{999CF428-BCFC-4A86-B36E-2207DD3A9776}" type="par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4F000150-CFF7-4869-9FBC-1876F1325F38}" type="sib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971F2E96-6CFC-49F8-B6CC-A1CCAE48C789}">
      <dgm:prSet phldrT="[文本]" custT="1"/>
      <dgm:spPr/>
      <dgm:t>
        <a:bodyPr/>
        <a:lstStyle/>
        <a:p>
          <a:r>
            <a:rPr lang="en-US" altLang="zh-CN" sz="1400" dirty="0"/>
            <a:t>Per</a:t>
          </a:r>
          <a:endParaRPr lang="zh-CN" altLang="en-US" sz="1400" dirty="0"/>
        </a:p>
      </dgm:t>
    </dgm:pt>
    <dgm:pt modelId="{93BDF09C-7DBF-4A41-901F-D2D627AC2B20}" type="par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D431C9BF-A17E-4CD4-98ED-04DCB8E28E5E}" type="sib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1A9631D1-0590-4994-BD47-41FBDE512660}">
      <dgm:prSet phldrT="[文本]" custT="1"/>
      <dgm:spPr/>
      <dgm:t>
        <a:bodyPr/>
        <a:lstStyle/>
        <a:p>
          <a:r>
            <a:rPr lang="en-US" altLang="zh-CN" sz="1400" dirty="0"/>
            <a:t>Rui</a:t>
          </a:r>
          <a:endParaRPr lang="zh-CN" altLang="en-US" sz="1400" dirty="0"/>
        </a:p>
      </dgm:t>
    </dgm:pt>
    <dgm:pt modelId="{B11FCFD7-A9B6-4C3A-8821-DC40AB8BD039}" type="par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003F2E59-8B32-4BAA-9063-D6A66B35522D}" type="sib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2A14F0FE-D85B-4AB3-8EE7-BADEDA21E5B0}" type="pres">
      <dgm:prSet presAssocID="{B57EBA85-876B-4625-A222-3AF89C0C86EF}" presName="cycle" presStyleCnt="0">
        <dgm:presLayoutVars>
          <dgm:dir/>
          <dgm:resizeHandles val="exact"/>
        </dgm:presLayoutVars>
      </dgm:prSet>
      <dgm:spPr/>
    </dgm:pt>
    <dgm:pt modelId="{048A9749-5F26-473A-A280-9A2E5D487BBC}" type="pres">
      <dgm:prSet presAssocID="{5B5901C5-CD9A-4057-ACC1-F08038886002}" presName="node" presStyleLbl="node1" presStyleIdx="0" presStyleCnt="4">
        <dgm:presLayoutVars>
          <dgm:bulletEnabled val="1"/>
        </dgm:presLayoutVars>
      </dgm:prSet>
      <dgm:spPr/>
    </dgm:pt>
    <dgm:pt modelId="{52E55E19-69D2-4D1C-B363-3C4909CCC72B}" type="pres">
      <dgm:prSet presAssocID="{576C325E-EC27-4767-8EF6-9AB14D9623AA}" presName="sibTrans" presStyleLbl="sibTrans2D1" presStyleIdx="0" presStyleCnt="4"/>
      <dgm:spPr/>
    </dgm:pt>
    <dgm:pt modelId="{451C95D9-5A94-41BA-ABA5-1EA2E617ED83}" type="pres">
      <dgm:prSet presAssocID="{576C325E-EC27-4767-8EF6-9AB14D9623AA}" presName="connectorText" presStyleLbl="sibTrans2D1" presStyleIdx="0" presStyleCnt="4"/>
      <dgm:spPr/>
    </dgm:pt>
    <dgm:pt modelId="{C80CBCD6-935F-4654-A45F-406C4E316539}" type="pres">
      <dgm:prSet presAssocID="{966AE77D-DEA7-4F70-8BA6-9ADC3CC8D19B}" presName="node" presStyleLbl="node1" presStyleIdx="1" presStyleCnt="4">
        <dgm:presLayoutVars>
          <dgm:bulletEnabled val="1"/>
        </dgm:presLayoutVars>
      </dgm:prSet>
      <dgm:spPr/>
    </dgm:pt>
    <dgm:pt modelId="{178F8BBE-DB73-450D-9F33-D6E0A109CC08}" type="pres">
      <dgm:prSet presAssocID="{4F000150-CFF7-4869-9FBC-1876F1325F38}" presName="sibTrans" presStyleLbl="sibTrans2D1" presStyleIdx="1" presStyleCnt="4"/>
      <dgm:spPr/>
    </dgm:pt>
    <dgm:pt modelId="{0EF09E5D-40FA-4B9D-9DC3-2213A7852B6B}" type="pres">
      <dgm:prSet presAssocID="{4F000150-CFF7-4869-9FBC-1876F1325F38}" presName="connectorText" presStyleLbl="sibTrans2D1" presStyleIdx="1" presStyleCnt="4"/>
      <dgm:spPr/>
    </dgm:pt>
    <dgm:pt modelId="{0A8936A7-9CFC-4213-98F2-279C13C2F6A8}" type="pres">
      <dgm:prSet presAssocID="{971F2E96-6CFC-49F8-B6CC-A1CCAE48C789}" presName="node" presStyleLbl="node1" presStyleIdx="2" presStyleCnt="4">
        <dgm:presLayoutVars>
          <dgm:bulletEnabled val="1"/>
        </dgm:presLayoutVars>
      </dgm:prSet>
      <dgm:spPr/>
    </dgm:pt>
    <dgm:pt modelId="{8CD79435-6823-44BA-B75B-7E970431E86B}" type="pres">
      <dgm:prSet presAssocID="{D431C9BF-A17E-4CD4-98ED-04DCB8E28E5E}" presName="sibTrans" presStyleLbl="sibTrans2D1" presStyleIdx="2" presStyleCnt="4"/>
      <dgm:spPr/>
    </dgm:pt>
    <dgm:pt modelId="{9D465DF7-B654-4AEC-B0F3-848ECCF5239B}" type="pres">
      <dgm:prSet presAssocID="{D431C9BF-A17E-4CD4-98ED-04DCB8E28E5E}" presName="connectorText" presStyleLbl="sibTrans2D1" presStyleIdx="2" presStyleCnt="4"/>
      <dgm:spPr/>
    </dgm:pt>
    <dgm:pt modelId="{B3791B61-B6A6-4363-AC72-E93128C9705F}" type="pres">
      <dgm:prSet presAssocID="{1A9631D1-0590-4994-BD47-41FBDE512660}" presName="node" presStyleLbl="node1" presStyleIdx="3" presStyleCnt="4">
        <dgm:presLayoutVars>
          <dgm:bulletEnabled val="1"/>
        </dgm:presLayoutVars>
      </dgm:prSet>
      <dgm:spPr/>
    </dgm:pt>
    <dgm:pt modelId="{80006ED7-1218-46C4-9320-2C7F9874D8A3}" type="pres">
      <dgm:prSet presAssocID="{003F2E59-8B32-4BAA-9063-D6A66B35522D}" presName="sibTrans" presStyleLbl="sibTrans2D1" presStyleIdx="3" presStyleCnt="4"/>
      <dgm:spPr/>
    </dgm:pt>
    <dgm:pt modelId="{6136B674-E1E7-48AD-91D9-68614B0A7F68}" type="pres">
      <dgm:prSet presAssocID="{003F2E59-8B32-4BAA-9063-D6A66B35522D}" presName="connectorText" presStyleLbl="sibTrans2D1" presStyleIdx="3" presStyleCnt="4"/>
      <dgm:spPr/>
    </dgm:pt>
  </dgm:ptLst>
  <dgm:cxnLst>
    <dgm:cxn modelId="{750DE427-FBC5-4D27-AE08-D49E67AE1229}" srcId="{B57EBA85-876B-4625-A222-3AF89C0C86EF}" destId="{966AE77D-DEA7-4F70-8BA6-9ADC3CC8D19B}" srcOrd="1" destOrd="0" parTransId="{999CF428-BCFC-4A86-B36E-2207DD3A9776}" sibTransId="{4F000150-CFF7-4869-9FBC-1876F1325F38}"/>
    <dgm:cxn modelId="{8603A12E-77DA-41DD-B5FF-766269B8A9CC}" srcId="{B57EBA85-876B-4625-A222-3AF89C0C86EF}" destId="{5B5901C5-CD9A-4057-ACC1-F08038886002}" srcOrd="0" destOrd="0" parTransId="{F702BBF2-A255-4607-8AA0-CEC109FB940A}" sibTransId="{576C325E-EC27-4767-8EF6-9AB14D9623AA}"/>
    <dgm:cxn modelId="{31159B65-7006-4F51-9317-E4BCBA80960B}" type="presOf" srcId="{003F2E59-8B32-4BAA-9063-D6A66B35522D}" destId="{6136B674-E1E7-48AD-91D9-68614B0A7F68}" srcOrd="1" destOrd="0" presId="urn:microsoft.com/office/officeart/2005/8/layout/cycle2"/>
    <dgm:cxn modelId="{9541A068-D33B-4652-AB92-485D0F760596}" type="presOf" srcId="{576C325E-EC27-4767-8EF6-9AB14D9623AA}" destId="{52E55E19-69D2-4D1C-B363-3C4909CCC72B}" srcOrd="0" destOrd="0" presId="urn:microsoft.com/office/officeart/2005/8/layout/cycle2"/>
    <dgm:cxn modelId="{F4B3B256-A0CB-40E8-8188-2BA8FBB5193B}" type="presOf" srcId="{D431C9BF-A17E-4CD4-98ED-04DCB8E28E5E}" destId="{8CD79435-6823-44BA-B75B-7E970431E86B}" srcOrd="0" destOrd="0" presId="urn:microsoft.com/office/officeart/2005/8/layout/cycle2"/>
    <dgm:cxn modelId="{1D7FB787-FF43-435D-BC30-9A613DD9AE49}" type="presOf" srcId="{576C325E-EC27-4767-8EF6-9AB14D9623AA}" destId="{451C95D9-5A94-41BA-ABA5-1EA2E617ED83}" srcOrd="1" destOrd="0" presId="urn:microsoft.com/office/officeart/2005/8/layout/cycle2"/>
    <dgm:cxn modelId="{4BC20690-97A2-434A-889E-A68BCE833650}" srcId="{B57EBA85-876B-4625-A222-3AF89C0C86EF}" destId="{1A9631D1-0590-4994-BD47-41FBDE512660}" srcOrd="3" destOrd="0" parTransId="{B11FCFD7-A9B6-4C3A-8821-DC40AB8BD039}" sibTransId="{003F2E59-8B32-4BAA-9063-D6A66B35522D}"/>
    <dgm:cxn modelId="{E3296E93-0870-401D-9F42-852EFE4EB5D0}" type="presOf" srcId="{1A9631D1-0590-4994-BD47-41FBDE512660}" destId="{B3791B61-B6A6-4363-AC72-E93128C9705F}" srcOrd="0" destOrd="0" presId="urn:microsoft.com/office/officeart/2005/8/layout/cycle2"/>
    <dgm:cxn modelId="{3869B798-08B5-4B83-89E5-9C57A71C2377}" type="presOf" srcId="{D431C9BF-A17E-4CD4-98ED-04DCB8E28E5E}" destId="{9D465DF7-B654-4AEC-B0F3-848ECCF5239B}" srcOrd="1" destOrd="0" presId="urn:microsoft.com/office/officeart/2005/8/layout/cycle2"/>
    <dgm:cxn modelId="{B493B6A4-64B0-41E9-BD39-431DAA88BA93}" type="presOf" srcId="{4F000150-CFF7-4869-9FBC-1876F1325F38}" destId="{0EF09E5D-40FA-4B9D-9DC3-2213A7852B6B}" srcOrd="1" destOrd="0" presId="urn:microsoft.com/office/officeart/2005/8/layout/cycle2"/>
    <dgm:cxn modelId="{057512BE-7719-4309-B0E7-D241A828D6BF}" srcId="{B57EBA85-876B-4625-A222-3AF89C0C86EF}" destId="{971F2E96-6CFC-49F8-B6CC-A1CCAE48C789}" srcOrd="2" destOrd="0" parTransId="{93BDF09C-7DBF-4A41-901F-D2D627AC2B20}" sibTransId="{D431C9BF-A17E-4CD4-98ED-04DCB8E28E5E}"/>
    <dgm:cxn modelId="{DEDC17BF-AEC9-4DCF-9A10-961F75563DA6}" type="presOf" srcId="{B57EBA85-876B-4625-A222-3AF89C0C86EF}" destId="{2A14F0FE-D85B-4AB3-8EE7-BADEDA21E5B0}" srcOrd="0" destOrd="0" presId="urn:microsoft.com/office/officeart/2005/8/layout/cycle2"/>
    <dgm:cxn modelId="{03656BC0-82F3-42D2-9190-88ECB0B0C568}" type="presOf" srcId="{966AE77D-DEA7-4F70-8BA6-9ADC3CC8D19B}" destId="{C80CBCD6-935F-4654-A45F-406C4E316539}" srcOrd="0" destOrd="0" presId="urn:microsoft.com/office/officeart/2005/8/layout/cycle2"/>
    <dgm:cxn modelId="{1F621FCD-C3F8-4796-8160-DE9BAE93DFAA}" type="presOf" srcId="{5B5901C5-CD9A-4057-ACC1-F08038886002}" destId="{048A9749-5F26-473A-A280-9A2E5D487BBC}" srcOrd="0" destOrd="0" presId="urn:microsoft.com/office/officeart/2005/8/layout/cycle2"/>
    <dgm:cxn modelId="{4E2D23E0-4EE4-45D4-BAF5-C9798251337D}" type="presOf" srcId="{4F000150-CFF7-4869-9FBC-1876F1325F38}" destId="{178F8BBE-DB73-450D-9F33-D6E0A109CC08}" srcOrd="0" destOrd="0" presId="urn:microsoft.com/office/officeart/2005/8/layout/cycle2"/>
    <dgm:cxn modelId="{2E8CB1F2-8975-4EAD-B50D-720E1D62C899}" type="presOf" srcId="{971F2E96-6CFC-49F8-B6CC-A1CCAE48C789}" destId="{0A8936A7-9CFC-4213-98F2-279C13C2F6A8}" srcOrd="0" destOrd="0" presId="urn:microsoft.com/office/officeart/2005/8/layout/cycle2"/>
    <dgm:cxn modelId="{6B88D7F7-5FDB-4AB8-9186-001FEFE919AD}" type="presOf" srcId="{003F2E59-8B32-4BAA-9063-D6A66B35522D}" destId="{80006ED7-1218-46C4-9320-2C7F9874D8A3}" srcOrd="0" destOrd="0" presId="urn:microsoft.com/office/officeart/2005/8/layout/cycle2"/>
    <dgm:cxn modelId="{2E545BEB-A4E7-4777-BACB-80C52FDF6DD3}" type="presParOf" srcId="{2A14F0FE-D85B-4AB3-8EE7-BADEDA21E5B0}" destId="{048A9749-5F26-473A-A280-9A2E5D487BBC}" srcOrd="0" destOrd="0" presId="urn:microsoft.com/office/officeart/2005/8/layout/cycle2"/>
    <dgm:cxn modelId="{3690580F-00A0-4648-8CCA-47741F6F6CB5}" type="presParOf" srcId="{2A14F0FE-D85B-4AB3-8EE7-BADEDA21E5B0}" destId="{52E55E19-69D2-4D1C-B363-3C4909CCC72B}" srcOrd="1" destOrd="0" presId="urn:microsoft.com/office/officeart/2005/8/layout/cycle2"/>
    <dgm:cxn modelId="{60ACFAC3-A209-4333-820C-22B5484081B7}" type="presParOf" srcId="{52E55E19-69D2-4D1C-B363-3C4909CCC72B}" destId="{451C95D9-5A94-41BA-ABA5-1EA2E617ED83}" srcOrd="0" destOrd="0" presId="urn:microsoft.com/office/officeart/2005/8/layout/cycle2"/>
    <dgm:cxn modelId="{F4BA60B8-544D-46CE-B0DC-8678D1D27D30}" type="presParOf" srcId="{2A14F0FE-D85B-4AB3-8EE7-BADEDA21E5B0}" destId="{C80CBCD6-935F-4654-A45F-406C4E316539}" srcOrd="2" destOrd="0" presId="urn:microsoft.com/office/officeart/2005/8/layout/cycle2"/>
    <dgm:cxn modelId="{5C285F51-1239-4014-AC72-86CC0DF9C797}" type="presParOf" srcId="{2A14F0FE-D85B-4AB3-8EE7-BADEDA21E5B0}" destId="{178F8BBE-DB73-450D-9F33-D6E0A109CC08}" srcOrd="3" destOrd="0" presId="urn:microsoft.com/office/officeart/2005/8/layout/cycle2"/>
    <dgm:cxn modelId="{55178263-E99C-47C7-8281-3A2E9836E621}" type="presParOf" srcId="{178F8BBE-DB73-450D-9F33-D6E0A109CC08}" destId="{0EF09E5D-40FA-4B9D-9DC3-2213A7852B6B}" srcOrd="0" destOrd="0" presId="urn:microsoft.com/office/officeart/2005/8/layout/cycle2"/>
    <dgm:cxn modelId="{83ADAD27-B5F3-40D2-9907-2D6B0544B950}" type="presParOf" srcId="{2A14F0FE-D85B-4AB3-8EE7-BADEDA21E5B0}" destId="{0A8936A7-9CFC-4213-98F2-279C13C2F6A8}" srcOrd="4" destOrd="0" presId="urn:microsoft.com/office/officeart/2005/8/layout/cycle2"/>
    <dgm:cxn modelId="{AC25D975-7A33-40A2-900E-90851F8154C4}" type="presParOf" srcId="{2A14F0FE-D85B-4AB3-8EE7-BADEDA21E5B0}" destId="{8CD79435-6823-44BA-B75B-7E970431E86B}" srcOrd="5" destOrd="0" presId="urn:microsoft.com/office/officeart/2005/8/layout/cycle2"/>
    <dgm:cxn modelId="{40401B6D-BBDA-46C4-A61C-58EABAFA3554}" type="presParOf" srcId="{8CD79435-6823-44BA-B75B-7E970431E86B}" destId="{9D465DF7-B654-4AEC-B0F3-848ECCF5239B}" srcOrd="0" destOrd="0" presId="urn:microsoft.com/office/officeart/2005/8/layout/cycle2"/>
    <dgm:cxn modelId="{BE1E4AB5-D347-4B22-B286-B9162FD95B18}" type="presParOf" srcId="{2A14F0FE-D85B-4AB3-8EE7-BADEDA21E5B0}" destId="{B3791B61-B6A6-4363-AC72-E93128C9705F}" srcOrd="6" destOrd="0" presId="urn:microsoft.com/office/officeart/2005/8/layout/cycle2"/>
    <dgm:cxn modelId="{0A001C16-B0B7-46E0-99A7-A5AB69313E25}" type="presParOf" srcId="{2A14F0FE-D85B-4AB3-8EE7-BADEDA21E5B0}" destId="{80006ED7-1218-46C4-9320-2C7F9874D8A3}" srcOrd="7" destOrd="0" presId="urn:microsoft.com/office/officeart/2005/8/layout/cycle2"/>
    <dgm:cxn modelId="{2E9851AC-93CE-4BA6-8C31-D4E137D4C2D3}" type="presParOf" srcId="{80006ED7-1218-46C4-9320-2C7F9874D8A3}" destId="{6136B674-E1E7-48AD-91D9-68614B0A7F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677E1-B274-47A6-A210-42637D6CAE91}">
      <dsp:nvSpPr>
        <dsp:cNvPr id="0" name=""/>
        <dsp:cNvSpPr/>
      </dsp:nvSpPr>
      <dsp:spPr>
        <a:xfrm>
          <a:off x="0" y="0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Parameters setup</a:t>
          </a:r>
          <a:endParaRPr lang="zh-CN" altLang="en-US" sz="1700" kern="1200" dirty="0"/>
        </a:p>
      </dsp:txBody>
      <dsp:txXfrm>
        <a:off x="11922" y="11922"/>
        <a:ext cx="2125093" cy="383210"/>
      </dsp:txXfrm>
    </dsp:sp>
    <dsp:sp modelId="{B0C479A0-67C6-47A3-9283-4CF1749FBAD5}">
      <dsp:nvSpPr>
        <dsp:cNvPr id="0" name=""/>
        <dsp:cNvSpPr/>
      </dsp:nvSpPr>
      <dsp:spPr>
        <a:xfrm>
          <a:off x="226264" y="474896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training</a:t>
          </a:r>
          <a:endParaRPr lang="zh-CN" altLang="en-US" sz="1700" kern="1200" dirty="0"/>
        </a:p>
      </dsp:txBody>
      <dsp:txXfrm>
        <a:off x="238186" y="486818"/>
        <a:ext cx="2049641" cy="383210"/>
      </dsp:txXfrm>
    </dsp:sp>
    <dsp:sp modelId="{CBCCD8E2-51BF-4EF4-9EE2-5A9E3D9DB090}">
      <dsp:nvSpPr>
        <dsp:cNvPr id="0" name=""/>
        <dsp:cNvSpPr/>
      </dsp:nvSpPr>
      <dsp:spPr>
        <a:xfrm>
          <a:off x="452529" y="949792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testing</a:t>
          </a:r>
          <a:endParaRPr lang="zh-CN" altLang="en-US" sz="1700" kern="1200" dirty="0"/>
        </a:p>
      </dsp:txBody>
      <dsp:txXfrm>
        <a:off x="464451" y="961714"/>
        <a:ext cx="2049641" cy="383210"/>
      </dsp:txXfrm>
    </dsp:sp>
    <dsp:sp modelId="{64BB9ACA-DE26-48D9-9654-D21CCF78206D}">
      <dsp:nvSpPr>
        <dsp:cNvPr id="0" name=""/>
        <dsp:cNvSpPr/>
      </dsp:nvSpPr>
      <dsp:spPr>
        <a:xfrm>
          <a:off x="2299750" y="308682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359282" y="308682"/>
        <a:ext cx="145521" cy="199100"/>
      </dsp:txXfrm>
    </dsp:sp>
    <dsp:sp modelId="{F340624E-1C9E-4DF1-B2B4-BD695BF3628F}">
      <dsp:nvSpPr>
        <dsp:cNvPr id="0" name=""/>
        <dsp:cNvSpPr/>
      </dsp:nvSpPr>
      <dsp:spPr>
        <a:xfrm>
          <a:off x="2526015" y="780865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585547" y="780865"/>
        <a:ext cx="145521" cy="199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341E1-05CA-4CE7-A5CD-6E1B0B6F52AC}">
      <dsp:nvSpPr>
        <dsp:cNvPr id="0" name=""/>
        <dsp:cNvSpPr/>
      </dsp:nvSpPr>
      <dsp:spPr>
        <a:xfrm>
          <a:off x="1155580" y="727"/>
          <a:ext cx="1182018" cy="11820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Fabian</a:t>
          </a:r>
          <a:endParaRPr lang="zh-CN" altLang="en-US" sz="1400" kern="1200" dirty="0"/>
        </a:p>
      </dsp:txBody>
      <dsp:txXfrm>
        <a:off x="1328683" y="173830"/>
        <a:ext cx="835812" cy="835812"/>
      </dsp:txXfrm>
    </dsp:sp>
    <dsp:sp modelId="{A5281A23-AC0D-4CBD-8AF3-634951AD65E7}">
      <dsp:nvSpPr>
        <dsp:cNvPr id="0" name=""/>
        <dsp:cNvSpPr/>
      </dsp:nvSpPr>
      <dsp:spPr>
        <a:xfrm rot="3600000">
          <a:off x="2028796" y="1152341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052289" y="1191436"/>
        <a:ext cx="219268" cy="239359"/>
      </dsp:txXfrm>
    </dsp:sp>
    <dsp:sp modelId="{E7876245-E649-4267-A4C2-F0A8D8C5C23A}">
      <dsp:nvSpPr>
        <dsp:cNvPr id="0" name=""/>
        <dsp:cNvSpPr/>
      </dsp:nvSpPr>
      <dsp:spPr>
        <a:xfrm>
          <a:off x="2042099" y="1536223"/>
          <a:ext cx="1182018" cy="1182018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Wladimir</a:t>
          </a:r>
          <a:endParaRPr lang="zh-CN" altLang="en-US" sz="1400" kern="1200" dirty="0"/>
        </a:p>
      </dsp:txBody>
      <dsp:txXfrm>
        <a:off x="2215202" y="1709326"/>
        <a:ext cx="835812" cy="835812"/>
      </dsp:txXfrm>
    </dsp:sp>
    <dsp:sp modelId="{4DFAB2C9-43F6-43A6-B94E-B5FB0FE020A1}">
      <dsp:nvSpPr>
        <dsp:cNvPr id="0" name=""/>
        <dsp:cNvSpPr/>
      </dsp:nvSpPr>
      <dsp:spPr>
        <a:xfrm rot="10800000">
          <a:off x="1598834" y="1927767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1692806" y="2007553"/>
        <a:ext cx="219268" cy="239359"/>
      </dsp:txXfrm>
    </dsp:sp>
    <dsp:sp modelId="{081891A9-771F-45DD-A3D0-23FA99683A4A}">
      <dsp:nvSpPr>
        <dsp:cNvPr id="0" name=""/>
        <dsp:cNvSpPr/>
      </dsp:nvSpPr>
      <dsp:spPr>
        <a:xfrm>
          <a:off x="269061" y="1536223"/>
          <a:ext cx="1182018" cy="1182018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Jonas</a:t>
          </a:r>
          <a:endParaRPr lang="zh-CN" altLang="en-US" sz="1400" kern="1200" dirty="0"/>
        </a:p>
      </dsp:txBody>
      <dsp:txXfrm>
        <a:off x="442164" y="1709326"/>
        <a:ext cx="835812" cy="835812"/>
      </dsp:txXfrm>
    </dsp:sp>
    <dsp:sp modelId="{3B71583B-661D-4613-ADFC-E305C849B56B}">
      <dsp:nvSpPr>
        <dsp:cNvPr id="0" name=""/>
        <dsp:cNvSpPr/>
      </dsp:nvSpPr>
      <dsp:spPr>
        <a:xfrm rot="18000000">
          <a:off x="1142276" y="1167696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165769" y="1288173"/>
        <a:ext cx="219268" cy="239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9749-5F26-473A-A280-9A2E5D487BBC}">
      <dsp:nvSpPr>
        <dsp:cNvPr id="0" name=""/>
        <dsp:cNvSpPr/>
      </dsp:nvSpPr>
      <dsp:spPr>
        <a:xfrm>
          <a:off x="1861310" y="1020"/>
          <a:ext cx="1093505" cy="10935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Shanshan</a:t>
          </a:r>
          <a:endParaRPr lang="zh-CN" altLang="en-US" sz="1400" kern="1200" dirty="0"/>
        </a:p>
      </dsp:txBody>
      <dsp:txXfrm>
        <a:off x="2021450" y="161160"/>
        <a:ext cx="773225" cy="773225"/>
      </dsp:txXfrm>
    </dsp:sp>
    <dsp:sp modelId="{52E55E19-69D2-4D1C-B363-3C4909CCC72B}">
      <dsp:nvSpPr>
        <dsp:cNvPr id="0" name=""/>
        <dsp:cNvSpPr/>
      </dsp:nvSpPr>
      <dsp:spPr>
        <a:xfrm rot="2700000">
          <a:off x="2837543" y="938464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850349" y="981360"/>
        <a:ext cx="204035" cy="221434"/>
      </dsp:txXfrm>
    </dsp:sp>
    <dsp:sp modelId="{C80CBCD6-935F-4654-A45F-406C4E316539}">
      <dsp:nvSpPr>
        <dsp:cNvPr id="0" name=""/>
        <dsp:cNvSpPr/>
      </dsp:nvSpPr>
      <dsp:spPr>
        <a:xfrm>
          <a:off x="3023417" y="1163127"/>
          <a:ext cx="1093505" cy="10935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Mats</a:t>
          </a:r>
          <a:endParaRPr lang="zh-CN" altLang="en-US" sz="1400" kern="1200" dirty="0"/>
        </a:p>
      </dsp:txBody>
      <dsp:txXfrm>
        <a:off x="3183557" y="1323267"/>
        <a:ext cx="773225" cy="773225"/>
      </dsp:txXfrm>
    </dsp:sp>
    <dsp:sp modelId="{178F8BBE-DB73-450D-9F33-D6E0A109CC08}">
      <dsp:nvSpPr>
        <dsp:cNvPr id="0" name=""/>
        <dsp:cNvSpPr/>
      </dsp:nvSpPr>
      <dsp:spPr>
        <a:xfrm rot="8100000">
          <a:off x="2849210" y="2100570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2923848" y="2143466"/>
        <a:ext cx="204035" cy="221434"/>
      </dsp:txXfrm>
    </dsp:sp>
    <dsp:sp modelId="{0A8936A7-9CFC-4213-98F2-279C13C2F6A8}">
      <dsp:nvSpPr>
        <dsp:cNvPr id="0" name=""/>
        <dsp:cNvSpPr/>
      </dsp:nvSpPr>
      <dsp:spPr>
        <a:xfrm>
          <a:off x="1861310" y="2325233"/>
          <a:ext cx="1093505" cy="10935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Per</a:t>
          </a:r>
          <a:endParaRPr lang="zh-CN" altLang="en-US" sz="1400" kern="1200" dirty="0"/>
        </a:p>
      </dsp:txBody>
      <dsp:txXfrm>
        <a:off x="2021450" y="2485373"/>
        <a:ext cx="773225" cy="773225"/>
      </dsp:txXfrm>
    </dsp:sp>
    <dsp:sp modelId="{8CD79435-6823-44BA-B75B-7E970431E86B}">
      <dsp:nvSpPr>
        <dsp:cNvPr id="0" name=""/>
        <dsp:cNvSpPr/>
      </dsp:nvSpPr>
      <dsp:spPr>
        <a:xfrm rot="13500000">
          <a:off x="1687103" y="2112237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1761741" y="2216965"/>
        <a:ext cx="204035" cy="221434"/>
      </dsp:txXfrm>
    </dsp:sp>
    <dsp:sp modelId="{B3791B61-B6A6-4363-AC72-E93128C9705F}">
      <dsp:nvSpPr>
        <dsp:cNvPr id="0" name=""/>
        <dsp:cNvSpPr/>
      </dsp:nvSpPr>
      <dsp:spPr>
        <a:xfrm>
          <a:off x="699204" y="1163127"/>
          <a:ext cx="1093505" cy="10935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Rui</a:t>
          </a:r>
          <a:endParaRPr lang="zh-CN" altLang="en-US" sz="1400" kern="1200" dirty="0"/>
        </a:p>
      </dsp:txBody>
      <dsp:txXfrm>
        <a:off x="859344" y="1323267"/>
        <a:ext cx="773225" cy="773225"/>
      </dsp:txXfrm>
    </dsp:sp>
    <dsp:sp modelId="{80006ED7-1218-46C4-9320-2C7F9874D8A3}">
      <dsp:nvSpPr>
        <dsp:cNvPr id="0" name=""/>
        <dsp:cNvSpPr/>
      </dsp:nvSpPr>
      <dsp:spPr>
        <a:xfrm rot="18900000">
          <a:off x="1675437" y="950130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688243" y="1054858"/>
        <a:ext cx="204035" cy="221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CBA-594E-45B8-8FEA-2612E62C6221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A832-3633-4224-BE70-4C59A3D9E0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262" y="6356350"/>
            <a:ext cx="524753" cy="365125"/>
          </a:xfrm>
        </p:spPr>
        <p:txBody>
          <a:bodyPr anchor="ctr" anchorCtr="1"/>
          <a:lstStyle/>
          <a:p>
            <a:fld id="{134A3753-02B0-455D-8D9D-D71845697F25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3602164-2C38-47A2-BE63-EC260D2D87C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  <a:solidFill>
            <a:srgbClr val="000000">
              <a:alpha val="20000"/>
            </a:srgbClr>
          </a:solidFill>
        </p:grpSpPr>
        <p:pic>
          <p:nvPicPr>
            <p:cNvPr id="5" name="Grafik 4" descr="Klemmbrett abgehakt">
              <a:extLst>
                <a:ext uri="{FF2B5EF4-FFF2-40B4-BE49-F238E27FC236}">
                  <a16:creationId xmlns:a16="http://schemas.microsoft.com/office/drawing/2014/main" id="{DF7DAB2D-67DE-4A90-9930-549C22D0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Häkchen">
              <a:extLst>
                <a:ext uri="{FF2B5EF4-FFF2-40B4-BE49-F238E27FC236}">
                  <a16:creationId xmlns:a16="http://schemas.microsoft.com/office/drawing/2014/main" id="{EFB410B8-54B8-443A-B8FF-0E6CEF9C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Gehirn">
              <a:extLst>
                <a:ext uri="{FF2B5EF4-FFF2-40B4-BE49-F238E27FC236}">
                  <a16:creationId xmlns:a16="http://schemas.microsoft.com/office/drawing/2014/main" id="{11859638-6A56-433E-A6CE-6E3795D5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Einhorn">
              <a:extLst>
                <a:ext uri="{FF2B5EF4-FFF2-40B4-BE49-F238E27FC236}">
                  <a16:creationId xmlns:a16="http://schemas.microsoft.com/office/drawing/2014/main" id="{1F0D0C73-4D68-42CB-83B5-7CA11471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Hierarchie">
              <a:extLst>
                <a:ext uri="{FF2B5EF4-FFF2-40B4-BE49-F238E27FC236}">
                  <a16:creationId xmlns:a16="http://schemas.microsoft.com/office/drawing/2014/main" id="{A6ABFD86-DC1F-4078-BD07-F36D56215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90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00C4-5FD4-49B0-81C1-A385E105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F8ACE-D068-4D51-85BC-78EEB0F9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E3F28-1834-40B5-B8E1-646F9D5A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926D06-C362-460D-A1F6-6904C303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2680A-1D62-4314-B3EF-6F60A267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BE340-183D-494A-B316-03ECB77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6090FC-BB9E-4444-BD3C-A4C8951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BA9B84-F86C-409C-91A1-E9A3FE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FCA7-FFD2-4C97-9958-BDE1AD0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D84546-1508-4DE8-8324-77D61DE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873AE-1DFD-4FC1-9323-0FA79C7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60125-D48C-4ACE-8AEE-18B3DC4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2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E4B67A-38D4-4ABC-8D60-12E7E24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7AA673-1FD3-4DED-9EBC-3FBEDE3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B3028-D82E-455E-A91F-B5342E0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69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408A-55AC-4BAA-A40C-A8F84265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C13A7-37F6-4C6C-AA1B-EFB603C4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A1515-A039-4397-86C5-407609EE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F53F4-B3B2-4D9E-8146-529D8F65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C7A4C-319E-4669-8C7D-A7D3191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97425-D076-4FC7-938E-45D1A2C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36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88DC5-FB63-4E05-A608-6A09B3EC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A1DFBF-EDE7-4605-8BCE-8A2A71A2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BFB22-B5FF-4A51-A0D6-8E723B2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B300B-5A50-4CE5-A062-1BAA029F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5AFF-9254-46F2-81AD-39F1C4F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5604-3AA7-4E90-A5EA-EF155A8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35846-BE86-451A-90DC-A2815C88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0FDE3-DC49-4F4F-A6C8-BAACFF52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CA9F6-00BD-404B-9A0F-EE04405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CF75-0D55-4331-9DE8-43DFD72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F2434-96E5-42C3-AB51-1AF8BEAE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33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C9BA09-6C76-4BAA-BB15-CB072B23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A4DD7-21AC-4644-BE04-ACC36914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9B575-8797-4B12-ADE8-862E806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E0C19-DD1D-4AAB-8D8D-4503C8AB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8212-B2A7-462D-A24D-9EBCF4F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262" y="6356350"/>
            <a:ext cx="524753" cy="365125"/>
          </a:xfrm>
        </p:spPr>
        <p:txBody>
          <a:bodyPr anchor="ctr" anchorCtr="1"/>
          <a:lstStyle/>
          <a:p>
            <a:fld id="{134A3753-02B0-455D-8D9D-D71845697F25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3602164-2C38-47A2-BE63-EC260D2D87C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  <a:solidFill>
            <a:srgbClr val="000000">
              <a:alpha val="20000"/>
            </a:srgbClr>
          </a:solidFill>
        </p:grpSpPr>
        <p:pic>
          <p:nvPicPr>
            <p:cNvPr id="5" name="Grafik 4" descr="Klemmbrett abgehakt">
              <a:extLst>
                <a:ext uri="{FF2B5EF4-FFF2-40B4-BE49-F238E27FC236}">
                  <a16:creationId xmlns:a16="http://schemas.microsoft.com/office/drawing/2014/main" id="{DF7DAB2D-67DE-4A90-9930-549C22D0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Häkchen">
              <a:extLst>
                <a:ext uri="{FF2B5EF4-FFF2-40B4-BE49-F238E27FC236}">
                  <a16:creationId xmlns:a16="http://schemas.microsoft.com/office/drawing/2014/main" id="{EFB410B8-54B8-443A-B8FF-0E6CEF9C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Gehirn">
              <a:extLst>
                <a:ext uri="{FF2B5EF4-FFF2-40B4-BE49-F238E27FC236}">
                  <a16:creationId xmlns:a16="http://schemas.microsoft.com/office/drawing/2014/main" id="{11859638-6A56-433E-A6CE-6E3795D5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Einhorn">
              <a:extLst>
                <a:ext uri="{FF2B5EF4-FFF2-40B4-BE49-F238E27FC236}">
                  <a16:creationId xmlns:a16="http://schemas.microsoft.com/office/drawing/2014/main" id="{1F0D0C73-4D68-42CB-83B5-7CA11471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Hierarchie">
              <a:extLst>
                <a:ext uri="{FF2B5EF4-FFF2-40B4-BE49-F238E27FC236}">
                  <a16:creationId xmlns:a16="http://schemas.microsoft.com/office/drawing/2014/main" id="{A6ABFD86-DC1F-4078-BD07-F36D56215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19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262" y="6356350"/>
            <a:ext cx="524753" cy="365125"/>
          </a:xfrm>
        </p:spPr>
        <p:txBody>
          <a:bodyPr anchor="ctr" anchorCtr="1"/>
          <a:lstStyle/>
          <a:p>
            <a:fld id="{134A3753-02B0-455D-8D9D-D71845697F25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3602164-2C38-47A2-BE63-EC260D2D87C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  <a:solidFill>
            <a:srgbClr val="000000">
              <a:alpha val="20000"/>
            </a:srgbClr>
          </a:solidFill>
        </p:grpSpPr>
        <p:pic>
          <p:nvPicPr>
            <p:cNvPr id="5" name="Grafik 4" descr="Klemmbrett abgehakt">
              <a:extLst>
                <a:ext uri="{FF2B5EF4-FFF2-40B4-BE49-F238E27FC236}">
                  <a16:creationId xmlns:a16="http://schemas.microsoft.com/office/drawing/2014/main" id="{DF7DAB2D-67DE-4A90-9930-549C22D0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Häkchen">
              <a:extLst>
                <a:ext uri="{FF2B5EF4-FFF2-40B4-BE49-F238E27FC236}">
                  <a16:creationId xmlns:a16="http://schemas.microsoft.com/office/drawing/2014/main" id="{EFB410B8-54B8-443A-B8FF-0E6CEF9C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Gehirn">
              <a:extLst>
                <a:ext uri="{FF2B5EF4-FFF2-40B4-BE49-F238E27FC236}">
                  <a16:creationId xmlns:a16="http://schemas.microsoft.com/office/drawing/2014/main" id="{11859638-6A56-433E-A6CE-6E3795D5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Einhorn">
              <a:extLst>
                <a:ext uri="{FF2B5EF4-FFF2-40B4-BE49-F238E27FC236}">
                  <a16:creationId xmlns:a16="http://schemas.microsoft.com/office/drawing/2014/main" id="{1F0D0C73-4D68-42CB-83B5-7CA11471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Hierarchie">
              <a:extLst>
                <a:ext uri="{FF2B5EF4-FFF2-40B4-BE49-F238E27FC236}">
                  <a16:creationId xmlns:a16="http://schemas.microsoft.com/office/drawing/2014/main" id="{A6ABFD86-DC1F-4078-BD07-F36D56215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00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262" y="6356350"/>
            <a:ext cx="524753" cy="365125"/>
          </a:xfrm>
        </p:spPr>
        <p:txBody>
          <a:bodyPr anchor="ctr" anchorCtr="1"/>
          <a:lstStyle/>
          <a:p>
            <a:fld id="{134A3753-02B0-455D-8D9D-D71845697F25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3602164-2C38-47A2-BE63-EC260D2D87C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  <a:solidFill>
            <a:srgbClr val="000000">
              <a:alpha val="20000"/>
            </a:srgbClr>
          </a:solidFill>
        </p:grpSpPr>
        <p:pic>
          <p:nvPicPr>
            <p:cNvPr id="5" name="Grafik 4" descr="Klemmbrett abgehakt">
              <a:extLst>
                <a:ext uri="{FF2B5EF4-FFF2-40B4-BE49-F238E27FC236}">
                  <a16:creationId xmlns:a16="http://schemas.microsoft.com/office/drawing/2014/main" id="{DF7DAB2D-67DE-4A90-9930-549C22D0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Häkchen">
              <a:extLst>
                <a:ext uri="{FF2B5EF4-FFF2-40B4-BE49-F238E27FC236}">
                  <a16:creationId xmlns:a16="http://schemas.microsoft.com/office/drawing/2014/main" id="{EFB410B8-54B8-443A-B8FF-0E6CEF9C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Gehirn">
              <a:extLst>
                <a:ext uri="{FF2B5EF4-FFF2-40B4-BE49-F238E27FC236}">
                  <a16:creationId xmlns:a16="http://schemas.microsoft.com/office/drawing/2014/main" id="{11859638-6A56-433E-A6CE-6E3795D5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Einhorn">
              <a:extLst>
                <a:ext uri="{FF2B5EF4-FFF2-40B4-BE49-F238E27FC236}">
                  <a16:creationId xmlns:a16="http://schemas.microsoft.com/office/drawing/2014/main" id="{1F0D0C73-4D68-42CB-83B5-7CA11471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Hierarchie">
              <a:extLst>
                <a:ext uri="{FF2B5EF4-FFF2-40B4-BE49-F238E27FC236}">
                  <a16:creationId xmlns:a16="http://schemas.microsoft.com/office/drawing/2014/main" id="{A6ABFD86-DC1F-4078-BD07-F36D56215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6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262" y="6356350"/>
            <a:ext cx="524753" cy="365125"/>
          </a:xfrm>
        </p:spPr>
        <p:txBody>
          <a:bodyPr anchor="ctr" anchorCtr="1"/>
          <a:lstStyle/>
          <a:p>
            <a:fld id="{134A3753-02B0-455D-8D9D-D71845697F25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3602164-2C38-47A2-BE63-EC260D2D87C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  <a:solidFill>
            <a:srgbClr val="000000">
              <a:alpha val="20000"/>
            </a:srgbClr>
          </a:solidFill>
        </p:grpSpPr>
        <p:pic>
          <p:nvPicPr>
            <p:cNvPr id="5" name="Grafik 4" descr="Klemmbrett abgehakt">
              <a:extLst>
                <a:ext uri="{FF2B5EF4-FFF2-40B4-BE49-F238E27FC236}">
                  <a16:creationId xmlns:a16="http://schemas.microsoft.com/office/drawing/2014/main" id="{DF7DAB2D-67DE-4A90-9930-549C22D0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Häkchen">
              <a:extLst>
                <a:ext uri="{FF2B5EF4-FFF2-40B4-BE49-F238E27FC236}">
                  <a16:creationId xmlns:a16="http://schemas.microsoft.com/office/drawing/2014/main" id="{EFB410B8-54B8-443A-B8FF-0E6CEF9C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Gehirn">
              <a:extLst>
                <a:ext uri="{FF2B5EF4-FFF2-40B4-BE49-F238E27FC236}">
                  <a16:creationId xmlns:a16="http://schemas.microsoft.com/office/drawing/2014/main" id="{11859638-6A56-433E-A6CE-6E3795D5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Einhorn">
              <a:extLst>
                <a:ext uri="{FF2B5EF4-FFF2-40B4-BE49-F238E27FC236}">
                  <a16:creationId xmlns:a16="http://schemas.microsoft.com/office/drawing/2014/main" id="{1F0D0C73-4D68-42CB-83B5-7CA11471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Hierarchie">
              <a:extLst>
                <a:ext uri="{FF2B5EF4-FFF2-40B4-BE49-F238E27FC236}">
                  <a16:creationId xmlns:a16="http://schemas.microsoft.com/office/drawing/2014/main" id="{A6ABFD86-DC1F-4078-BD07-F36D56215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51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262" y="6356350"/>
            <a:ext cx="524753" cy="365125"/>
          </a:xfrm>
        </p:spPr>
        <p:txBody>
          <a:bodyPr anchor="ctr" anchorCtr="1"/>
          <a:lstStyle/>
          <a:p>
            <a:fld id="{134A3753-02B0-455D-8D9D-D71845697F25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3602164-2C38-47A2-BE63-EC260D2D87C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  <a:solidFill>
            <a:srgbClr val="000000">
              <a:alpha val="20000"/>
            </a:srgbClr>
          </a:solidFill>
        </p:grpSpPr>
        <p:pic>
          <p:nvPicPr>
            <p:cNvPr id="5" name="Grafik 4" descr="Klemmbrett abgehakt">
              <a:extLst>
                <a:ext uri="{FF2B5EF4-FFF2-40B4-BE49-F238E27FC236}">
                  <a16:creationId xmlns:a16="http://schemas.microsoft.com/office/drawing/2014/main" id="{DF7DAB2D-67DE-4A90-9930-549C22D0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Häkchen">
              <a:extLst>
                <a:ext uri="{FF2B5EF4-FFF2-40B4-BE49-F238E27FC236}">
                  <a16:creationId xmlns:a16="http://schemas.microsoft.com/office/drawing/2014/main" id="{EFB410B8-54B8-443A-B8FF-0E6CEF9C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Gehirn">
              <a:extLst>
                <a:ext uri="{FF2B5EF4-FFF2-40B4-BE49-F238E27FC236}">
                  <a16:creationId xmlns:a16="http://schemas.microsoft.com/office/drawing/2014/main" id="{11859638-6A56-433E-A6CE-6E3795D5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Einhorn">
              <a:extLst>
                <a:ext uri="{FF2B5EF4-FFF2-40B4-BE49-F238E27FC236}">
                  <a16:creationId xmlns:a16="http://schemas.microsoft.com/office/drawing/2014/main" id="{1F0D0C73-4D68-42CB-83B5-7CA11471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 descr="Hierarchie">
              <a:extLst>
                <a:ext uri="{FF2B5EF4-FFF2-40B4-BE49-F238E27FC236}">
                  <a16:creationId xmlns:a16="http://schemas.microsoft.com/office/drawing/2014/main" id="{A6ABFD86-DC1F-4078-BD07-F36D56215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8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92AEA-3425-4373-91D8-C82A2DE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1A605-1CAE-4544-BF6C-A5C545A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B5CBE-5F05-4E70-BB9A-89937D5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3F522-DC7F-411D-AB54-5832804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500B9-A144-4F4F-BF00-180D91C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7F8E0-4CF2-4C85-8168-709E3C15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61734-9750-4355-81B3-0E09103D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A409E-354D-4F08-816E-F52624EB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A0DE7-7B5D-4FDC-93DB-EB035C5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08C71-B0CD-4FAC-A5D4-A6CB2FA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ABD0-0588-4B92-8E60-5D802C07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5E78D-A622-4316-82D3-4FF1B263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BC277-89FA-44A7-8AE0-49B9E9AF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ED39C-D4DF-4E32-9B63-6449DEAF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0454D-CD71-477F-9C8F-61FDD01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80646-5500-4D8B-99B7-21FDB34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469123-3B73-4D45-B0E7-53CE42B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5B82-259B-407D-8CAA-5C19FBB9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B81C9-847E-4B7B-A0E5-5D93D8C2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99D8-AA3C-4EE0-81AC-4A813A6F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4BAE-29EA-4375-AE82-AFA828A8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3753-02B0-455D-8D9D-D71845697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5" Type="http://schemas.openxmlformats.org/officeDocument/2006/relationships/image" Target="../media/image23.sv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2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uchen, Spielzeug, klein, Tisch enthält.&#10;&#10;Automatisch generierte Beschreibung">
            <a:extLst>
              <a:ext uri="{FF2B5EF4-FFF2-40B4-BE49-F238E27FC236}">
                <a16:creationId xmlns:a16="http://schemas.microsoft.com/office/drawing/2014/main" id="{88B241A2-D345-45B8-94E2-F855264B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703909"/>
            <a:ext cx="15087600" cy="1005739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F8F6FC-9F54-43DD-9720-70F782B8860D}"/>
              </a:ext>
            </a:extLst>
          </p:cNvPr>
          <p:cNvSpPr/>
          <p:nvPr/>
        </p:nvSpPr>
        <p:spPr>
          <a:xfrm>
            <a:off x="3197225" y="2364632"/>
            <a:ext cx="5797550" cy="192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Noto Sans" panose="020B0502040504020204"/>
              </a:rPr>
              <a:t>SAFE REINFORCMENT LEARNING</a:t>
            </a:r>
          </a:p>
          <a:p>
            <a:pPr algn="ctr"/>
            <a:endParaRPr lang="de-DE" sz="3200" dirty="0">
              <a:latin typeface="Noto Sans" panose="020B0502040504020204"/>
            </a:endParaRPr>
          </a:p>
          <a:p>
            <a:pPr algn="ctr"/>
            <a:r>
              <a:rPr lang="de-DE" sz="3200" dirty="0">
                <a:latin typeface="Noto Sans" panose="020B0502040504020204"/>
              </a:rPr>
              <a:t>MILESTONE PRESENTATION II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EC23DE-AFC6-4466-97AC-1698217F5CFE}"/>
              </a:ext>
            </a:extLst>
          </p:cNvPr>
          <p:cNvSpPr/>
          <p:nvPr/>
        </p:nvSpPr>
        <p:spPr>
          <a:xfrm>
            <a:off x="908050" y="6197600"/>
            <a:ext cx="10375899" cy="64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Noto Sans" panose="020B0502040504020204"/>
              </a:rPr>
              <a:t>TU Berlin, SESE: Entwurf eingebetteter Systeme 2020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5D4065-12DD-4861-86AF-6AF7E180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3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(5)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39ADD0-9561-4D75-A895-9005DA3DE1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6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Communication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0C5C41-D10B-4366-9720-83E8F3EDD5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-1228"/>
          <a:stretch/>
        </p:blipFill>
        <p:spPr>
          <a:xfrm>
            <a:off x="853200" y="1440000"/>
            <a:ext cx="7038023" cy="51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Communication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4289D4-6D5A-4CD3-BB39-72641179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6344FD-2B0D-4E58-82C5-C2929625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Communication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76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8CF920E1-5D07-4958-A84E-93205C12BCA0}"/>
              </a:ext>
            </a:extLst>
          </p:cNvPr>
          <p:cNvSpPr/>
          <p:nvPr/>
        </p:nvSpPr>
        <p:spPr>
          <a:xfrm>
            <a:off x="2899607" y="1913025"/>
            <a:ext cx="5907503" cy="3004431"/>
          </a:xfrm>
          <a:prstGeom prst="rect">
            <a:avLst/>
          </a:prstGeom>
          <a:solidFill>
            <a:srgbClr val="F8CECC"/>
          </a:solidFill>
          <a:ln>
            <a:solidFill>
              <a:srgbClr val="FCA6B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Backend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14</a:t>
            </a:fld>
            <a:endParaRPr lang="de-DE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1F6DA57-73B5-43FB-AB19-CB8335E08932}"/>
              </a:ext>
            </a:extLst>
          </p:cNvPr>
          <p:cNvSpPr/>
          <p:nvPr/>
        </p:nvSpPr>
        <p:spPr>
          <a:xfrm>
            <a:off x="4928464" y="3790938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Environment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0EA774-8E82-4BEF-B446-4AD953A22836}"/>
              </a:ext>
            </a:extLst>
          </p:cNvPr>
          <p:cNvSpPr/>
          <p:nvPr/>
        </p:nvSpPr>
        <p:spPr>
          <a:xfrm>
            <a:off x="4928464" y="2610857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RL-Agent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81DB2A8-11DE-48B0-8BDD-A20F86083D0E}"/>
              </a:ext>
            </a:extLst>
          </p:cNvPr>
          <p:cNvCxnSpPr>
            <a:cxnSpLocks/>
            <a:stCxn id="17" idx="1"/>
            <a:endCxn id="2" idx="1"/>
          </p:cNvCxnSpPr>
          <p:nvPr/>
        </p:nvCxnSpPr>
        <p:spPr>
          <a:xfrm rot="10800000" flipV="1">
            <a:off x="4928464" y="2987552"/>
            <a:ext cx="12700" cy="1180081"/>
          </a:xfrm>
          <a:prstGeom prst="bentConnector3">
            <a:avLst>
              <a:gd name="adj1" fmla="val 5210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EC12FB-8270-4CD0-B70A-7086F5A71BC9}"/>
              </a:ext>
            </a:extLst>
          </p:cNvPr>
          <p:cNvCxnSpPr/>
          <p:nvPr/>
        </p:nvCxnSpPr>
        <p:spPr>
          <a:xfrm flipV="1">
            <a:off x="5642802" y="4544329"/>
            <a:ext cx="0" cy="112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74343B3-6528-4384-9D14-B819FB4E53B9}"/>
              </a:ext>
            </a:extLst>
          </p:cNvPr>
          <p:cNvCxnSpPr/>
          <p:nvPr/>
        </p:nvCxnSpPr>
        <p:spPr>
          <a:xfrm>
            <a:off x="6124064" y="4544329"/>
            <a:ext cx="0" cy="119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6ABA27B-BE24-4CB9-9D7A-E02EB8E65099}"/>
              </a:ext>
            </a:extLst>
          </p:cNvPr>
          <p:cNvCxnSpPr>
            <a:stCxn id="2" idx="3"/>
            <a:endCxn id="17" idx="3"/>
          </p:cNvCxnSpPr>
          <p:nvPr/>
        </p:nvCxnSpPr>
        <p:spPr>
          <a:xfrm flipV="1">
            <a:off x="6745234" y="2987553"/>
            <a:ext cx="12700" cy="1180081"/>
          </a:xfrm>
          <a:prstGeom prst="bentConnector3">
            <a:avLst>
              <a:gd name="adj1" fmla="val 4452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113845-93E4-478A-889D-3C3133CFDD56}"/>
              </a:ext>
            </a:extLst>
          </p:cNvPr>
          <p:cNvSpPr txBox="1"/>
          <p:nvPr/>
        </p:nvSpPr>
        <p:spPr>
          <a:xfrm>
            <a:off x="7327226" y="3263068"/>
            <a:ext cx="17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Observation/ Reward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D7329A-FC99-481C-95D3-7D16E8B1F319}"/>
              </a:ext>
            </a:extLst>
          </p:cNvPr>
          <p:cNvSpPr txBox="1"/>
          <p:nvPr/>
        </p:nvSpPr>
        <p:spPr>
          <a:xfrm>
            <a:off x="3488886" y="3353171"/>
            <a:ext cx="174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FD907C-7A9B-474A-BE81-165C2B6C3D87}"/>
              </a:ext>
            </a:extLst>
          </p:cNvPr>
          <p:cNvSpPr txBox="1"/>
          <p:nvPr/>
        </p:nvSpPr>
        <p:spPr>
          <a:xfrm>
            <a:off x="4472031" y="4985891"/>
            <a:ext cx="151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Data from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/ Controller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7CBD12-B8AF-4A12-B44D-A5B5557AC271}"/>
              </a:ext>
            </a:extLst>
          </p:cNvPr>
          <p:cNvSpPr txBox="1"/>
          <p:nvPr/>
        </p:nvSpPr>
        <p:spPr>
          <a:xfrm>
            <a:off x="6331396" y="5005096"/>
            <a:ext cx="14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 Commands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9ED1D-CEC0-429A-916F-D8000B1CB09C}"/>
              </a:ext>
            </a:extLst>
          </p:cNvPr>
          <p:cNvSpPr txBox="1"/>
          <p:nvPr/>
        </p:nvSpPr>
        <p:spPr>
          <a:xfrm>
            <a:off x="3087491" y="2095130"/>
            <a:ext cx="144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Backend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444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15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Why is environment necessary?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 use the RL baselines with custom environments, they need to follow the gym interface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the environment?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connection between non-backend part and RL agent, which means wrapped the data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/controller into standard form for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algorithms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inherits from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Gym Class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implement the necessary methods, such as </a:t>
            </a:r>
            <a:r>
              <a:rPr lang="en-US" altLang="zh-CN" dirty="0" err="1">
                <a:latin typeface="Noto Sans" panose="020B0502040504020204"/>
              </a:rPr>
              <a:t>init</a:t>
            </a:r>
            <a:r>
              <a:rPr lang="en-US" altLang="zh-CN" dirty="0">
                <a:latin typeface="Noto Sans" panose="020B0502040504020204"/>
              </a:rPr>
              <a:t>(), step(), reset(), etc.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31419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16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Current environment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reset function, used to create a new environment for training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observation function, uses the states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 to setup an observation to be fed to RL agent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action space, includes speed commends and direction commends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reward class, includes several reward functions 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step function, gets the current state from the external controller and sends action back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82810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17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Current environment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reset function, used to create a new environment for training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observation function, uses the states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 to setup an observation to be fed to RL agent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action space, includes speed commends and direction commends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reward class, includes several reward functions 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step function, gets the current state from the external controller and sends action back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Goals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test reward function and optimize it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complete automated training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add more info to observation (optional)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90983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RL Agent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18</a:t>
            </a:fld>
            <a:endParaRPr lang="de-DE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B18CFE42-135B-4C0F-A71D-DC128FC3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61" y="3881938"/>
            <a:ext cx="2740478" cy="23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DA3A63A-FB37-4A48-BBED-906B858FE68F}"/>
              </a:ext>
            </a:extLst>
          </p:cNvPr>
          <p:cNvSpPr txBox="1"/>
          <p:nvPr/>
        </p:nvSpPr>
        <p:spPr>
          <a:xfrm>
            <a:off x="852176" y="1470991"/>
            <a:ext cx="7089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How to implement?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Stable Baselines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Stable Baselines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 set of improved implementations of Reinforcement Learning (RL) algorithms based on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Baselines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Why use it?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do not have to implement all the algorithms by </a:t>
            </a:r>
            <a:r>
              <a:rPr lang="en-US" altLang="zh-CN" dirty="0" err="1">
                <a:latin typeface="Noto Sans" panose="020B0502040504020204"/>
              </a:rPr>
              <a:t>ourself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/>
              <a:t>easier standardization/benchmarking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b="1" i="1" dirty="0"/>
              <a:t>Process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b="1" i="1" dirty="0">
              <a:latin typeface="Noto Sans" panose="020B0502040504020204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7EEEEAF-9E19-4319-A40B-6E562196F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08497"/>
              </p:ext>
            </p:extLst>
          </p:nvPr>
        </p:nvGraphicFramePr>
        <p:xfrm>
          <a:off x="1323486" y="4914112"/>
          <a:ext cx="3016866" cy="135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154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Fake 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19</a:t>
            </a:fld>
            <a:endParaRPr lang="de-DE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8F2878-3377-4055-A68E-A2E9443EB18D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State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Current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Target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Distance sensors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Touching obstacle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Action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4 directions(N, E, S, W)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Fixed step size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Reward function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3A744-B46C-4266-8BB3-97802052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15" y="1693690"/>
            <a:ext cx="4186874" cy="267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B88B7E-54B3-4FDC-9426-F7FEDA372A17}"/>
              </a:ext>
            </a:extLst>
          </p:cNvPr>
          <p:cNvSpPr/>
          <p:nvPr/>
        </p:nvSpPr>
        <p:spPr>
          <a:xfrm>
            <a:off x="2254966" y="2421085"/>
            <a:ext cx="79623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for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5624858-FB0D-4F86-9DB9-D00C46D2E470}"/>
              </a:ext>
            </a:extLst>
          </p:cNvPr>
          <p:cNvSpPr/>
          <p:nvPr/>
        </p:nvSpPr>
        <p:spPr>
          <a:xfrm>
            <a:off x="2102566" y="4210351"/>
            <a:ext cx="50286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latin typeface="Noto Sans" panose="020B0502040504020204"/>
              </a:rPr>
              <a:t>c1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30F328-DA16-4ED5-B70F-CC24ADA61867}"/>
              </a:ext>
            </a:extLst>
          </p:cNvPr>
          <p:cNvSpPr/>
          <p:nvPr/>
        </p:nvSpPr>
        <p:spPr>
          <a:xfrm>
            <a:off x="2254966" y="5177173"/>
            <a:ext cx="60954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Quality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assurance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556CB9-E523-4B2C-A04C-39B3906B6DD9}"/>
              </a:ext>
            </a:extLst>
          </p:cNvPr>
          <p:cNvSpPr/>
          <p:nvPr/>
        </p:nvSpPr>
        <p:spPr>
          <a:xfrm>
            <a:off x="2254966" y="1530836"/>
            <a:ext cx="52445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</a:rPr>
              <a:t>Achieved and future goals</a:t>
            </a:r>
          </a:p>
        </p:txBody>
      </p:sp>
      <p:pic>
        <p:nvPicPr>
          <p:cNvPr id="10" name="Grafik 9" descr="Klemmbrett abgehakt">
            <a:extLst>
              <a:ext uri="{FF2B5EF4-FFF2-40B4-BE49-F238E27FC236}">
                <a16:creationId xmlns:a16="http://schemas.microsoft.com/office/drawing/2014/main" id="{0EF12040-9306-4BED-862F-4C705CF1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166" y="5153022"/>
            <a:ext cx="914400" cy="914400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D50A653C-B66C-43CC-8E6D-1490C9244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35" y="1458279"/>
            <a:ext cx="914400" cy="914400"/>
          </a:xfrm>
          <a:prstGeom prst="rect">
            <a:avLst/>
          </a:prstGeom>
        </p:spPr>
      </p:pic>
      <p:pic>
        <p:nvPicPr>
          <p:cNvPr id="17" name="Grafik 16" descr="Gehirn">
            <a:extLst>
              <a:ext uri="{FF2B5EF4-FFF2-40B4-BE49-F238E27FC236}">
                <a16:creationId xmlns:a16="http://schemas.microsoft.com/office/drawing/2014/main" id="{FB651EE6-1A18-454C-95D3-22B32758A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166" y="3302904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D751ADA-8627-4112-891C-8982538DED31}"/>
              </a:ext>
            </a:extLst>
          </p:cNvPr>
          <p:cNvSpPr txBox="1"/>
          <p:nvPr/>
        </p:nvSpPr>
        <p:spPr>
          <a:xfrm>
            <a:off x="2254966" y="3494903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Environment and RL </a:t>
            </a:r>
            <a:r>
              <a:rPr lang="de-DE" sz="2800" dirty="0" err="1">
                <a:latin typeface="Noto Sans" panose="020B0502040504020204"/>
              </a:rPr>
              <a:t>agent</a:t>
            </a:r>
            <a:endParaRPr lang="de-DE" sz="2800" dirty="0">
              <a:latin typeface="Noto Sans" panose="020B0502040504020204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9151598-C1D7-40B1-98C7-99C764C13DC6}"/>
              </a:ext>
            </a:extLst>
          </p:cNvPr>
          <p:cNvSpPr txBox="1"/>
          <p:nvPr/>
        </p:nvSpPr>
        <p:spPr>
          <a:xfrm>
            <a:off x="2254966" y="4425206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Fake </a:t>
            </a:r>
            <a:r>
              <a:rPr lang="en-US" altLang="zh-CN" sz="2800" dirty="0">
                <a:latin typeface="Noto Sans" panose="020B0502040504020204"/>
              </a:rPr>
              <a:t>e</a:t>
            </a:r>
            <a:r>
              <a:rPr lang="de-DE" sz="2800" dirty="0" err="1">
                <a:latin typeface="Noto Sans" panose="020B0502040504020204"/>
              </a:rPr>
              <a:t>nviro</a:t>
            </a:r>
            <a:r>
              <a:rPr lang="en-US" altLang="zh-CN" sz="2800" dirty="0">
                <a:latin typeface="Noto Sans" panose="020B0502040504020204"/>
              </a:rPr>
              <a:t>n</a:t>
            </a:r>
            <a:r>
              <a:rPr lang="de-DE" sz="2800" dirty="0" err="1">
                <a:latin typeface="Noto Sans" panose="020B0502040504020204"/>
              </a:rPr>
              <a:t>ment</a:t>
            </a:r>
            <a:endParaRPr lang="de-DE" sz="2800" dirty="0">
              <a:latin typeface="Noto Sans" panose="020B0502040504020204"/>
            </a:endParaRPr>
          </a:p>
        </p:txBody>
      </p:sp>
      <p:pic>
        <p:nvPicPr>
          <p:cNvPr id="31" name="Grafik 30" descr="Einhorn">
            <a:extLst>
              <a:ext uri="{FF2B5EF4-FFF2-40B4-BE49-F238E27FC236}">
                <a16:creationId xmlns:a16="http://schemas.microsoft.com/office/drawing/2014/main" id="{9BFA4746-8923-4F9C-94F2-998456CA7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166" y="4225681"/>
            <a:ext cx="914400" cy="914400"/>
          </a:xfrm>
          <a:prstGeom prst="rect">
            <a:avLst/>
          </a:prstGeom>
        </p:spPr>
      </p:pic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</a:t>
            </a:fld>
            <a:endParaRPr lang="de-DE" dirty="0"/>
          </a:p>
        </p:txBody>
      </p:sp>
      <p:pic>
        <p:nvPicPr>
          <p:cNvPr id="34" name="Grafik 33" descr="Hierarchie">
            <a:extLst>
              <a:ext uri="{FF2B5EF4-FFF2-40B4-BE49-F238E27FC236}">
                <a16:creationId xmlns:a16="http://schemas.microsoft.com/office/drawing/2014/main" id="{A8C9CC9E-D1B0-4069-895B-17D1593C5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66" y="23919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20</a:t>
            </a:fld>
            <a:endParaRPr lang="de-DE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EA621-B338-422A-A4BF-059862EDC056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requests from backend to controller for observation space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going closer to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staying away from obstacles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>
                <a:latin typeface="Noto Sans" panose="020B0502040504020204"/>
              </a:rPr>
              <a:t>Negative Reward</a:t>
            </a:r>
            <a:endParaRPr lang="en-US" altLang="zh-CN" b="1" i="1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for each step used to achieve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crashing or hitting an obstacle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get too close to an obstacle</a:t>
            </a:r>
          </a:p>
        </p:txBody>
      </p:sp>
    </p:spTree>
    <p:extLst>
      <p:ext uri="{BB962C8B-B14F-4D97-AF65-F5344CB8AC3E}">
        <p14:creationId xmlns:p14="http://schemas.microsoft.com/office/powerpoint/2010/main" val="397317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38A16E4-C3DB-4F32-83F1-E1F49887BBF1}"/>
              </a:ext>
            </a:extLst>
          </p:cNvPr>
          <p:cNvSpPr/>
          <p:nvPr/>
        </p:nvSpPr>
        <p:spPr>
          <a:xfrm>
            <a:off x="8183880" y="2480931"/>
            <a:ext cx="217862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21</a:t>
            </a:fld>
            <a:endParaRPr lang="de-DE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E3B39-B466-4A42-8544-9A7CCE451C98}"/>
              </a:ext>
            </a:extLst>
          </p:cNvPr>
          <p:cNvSpPr txBox="1"/>
          <p:nvPr/>
        </p:nvSpPr>
        <p:spPr>
          <a:xfrm>
            <a:off x="8189976" y="2487027"/>
            <a:ext cx="2172524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Noto Sans" panose="020B0502040504020204"/>
              </a:rPr>
              <a:t>Reward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reward_time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reward_distance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reward_goal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reward_obstacle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reward_steps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8C32FE-153E-4BEC-B087-696A34DC0D69}"/>
              </a:ext>
            </a:extLst>
          </p:cNvPr>
          <p:cNvCxnSpPr/>
          <p:nvPr/>
        </p:nvCxnSpPr>
        <p:spPr>
          <a:xfrm>
            <a:off x="7837071" y="1627631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F885E02-B873-4BAD-9CA4-509194DAEDF4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requests from backend to controller for observation space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going closer to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staying away from obstacles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Negative Reward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for each step used to achieve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crashing or hitting an obstacle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get too close to an obstacle</a:t>
            </a:r>
          </a:p>
        </p:txBody>
      </p:sp>
    </p:spTree>
    <p:extLst>
      <p:ext uri="{BB962C8B-B14F-4D97-AF65-F5344CB8AC3E}">
        <p14:creationId xmlns:p14="http://schemas.microsoft.com/office/powerpoint/2010/main" val="1035206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Coding Guideline 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22</a:t>
            </a:fld>
            <a:endParaRPr lang="de-DE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Noto Sans" panose="020B050204050402020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CA585A-45CB-4A7F-A9CA-A577D070035D}"/>
              </a:ext>
            </a:extLst>
          </p:cNvPr>
          <p:cNvSpPr txBox="1"/>
          <p:nvPr/>
        </p:nvSpPr>
        <p:spPr>
          <a:xfrm>
            <a:off x="852176" y="1470991"/>
            <a:ext cx="708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C/C++ Coding Guide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follow self-defined coding guidelines, includes naming conventions, file structure, etc. 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Python Coding Guide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follow PEP 8 coding guidelines, use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Pylint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for checking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pic>
        <p:nvPicPr>
          <p:cNvPr id="1026" name="Picture 2" descr="Overview | Improve Your Code with Pylint and Black | Adafruit ...">
            <a:extLst>
              <a:ext uri="{FF2B5EF4-FFF2-40B4-BE49-F238E27FC236}">
                <a16:creationId xmlns:a16="http://schemas.microsoft.com/office/drawing/2014/main" id="{7CF3D62F-1B55-4B00-93E9-B1AB8EAC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15" y="3973887"/>
            <a:ext cx="4201300" cy="13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7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Code Review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23</a:t>
            </a:fld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BCFC31-3264-47AC-AA3D-BC8921E03744}"/>
              </a:ext>
            </a:extLst>
          </p:cNvPr>
          <p:cNvSpPr txBox="1"/>
          <p:nvPr/>
        </p:nvSpPr>
        <p:spPr>
          <a:xfrm>
            <a:off x="2251075" y="1977576"/>
            <a:ext cx="26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Webots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/Controller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3FF74C-9D45-43B4-B6DD-E3EA8DE0D588}"/>
              </a:ext>
            </a:extLst>
          </p:cNvPr>
          <p:cNvSpPr txBox="1"/>
          <p:nvPr/>
        </p:nvSpPr>
        <p:spPr>
          <a:xfrm>
            <a:off x="7688719" y="1977576"/>
            <a:ext cx="110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3ACC686-6147-44DD-9230-62D8098E3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667649"/>
              </p:ext>
            </p:extLst>
          </p:nvPr>
        </p:nvGraphicFramePr>
        <p:xfrm>
          <a:off x="1555930" y="2655226"/>
          <a:ext cx="3493179" cy="2718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814B4D0-CFCE-48C6-B17D-E6065D880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241289"/>
              </p:ext>
            </p:extLst>
          </p:nvPr>
        </p:nvGraphicFramePr>
        <p:xfrm>
          <a:off x="5834029" y="2636826"/>
          <a:ext cx="4816127" cy="341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AE093E-5E7B-45BA-8D51-46FB3D7DC2F2}"/>
              </a:ext>
            </a:extLst>
          </p:cNvPr>
          <p:cNvCxnSpPr/>
          <p:nvPr/>
        </p:nvCxnSpPr>
        <p:spPr>
          <a:xfrm>
            <a:off x="5780776" y="1977576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63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24</a:t>
            </a:fld>
            <a:endParaRPr lang="de-DE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97804-317F-4EA6-AF8C-C4E37F88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91" y="3347868"/>
            <a:ext cx="1994310" cy="1901242"/>
          </a:xfrm>
          <a:prstGeom prst="rect">
            <a:avLst/>
          </a:prstGeom>
        </p:spPr>
      </p:pic>
      <p:pic>
        <p:nvPicPr>
          <p:cNvPr id="1026" name="Picture 2" descr="@actions">
            <a:extLst>
              <a:ext uri="{FF2B5EF4-FFF2-40B4-BE49-F238E27FC236}">
                <a16:creationId xmlns:a16="http://schemas.microsoft.com/office/drawing/2014/main" id="{2912586A-F8CD-409F-AABE-F490ED3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95" y="4193583"/>
            <a:ext cx="1963609" cy="196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il 2015 – Braveterry">
            <a:extLst>
              <a:ext uri="{FF2B5EF4-FFF2-40B4-BE49-F238E27FC236}">
                <a16:creationId xmlns:a16="http://schemas.microsoft.com/office/drawing/2014/main" id="{0B66DCFB-F22A-4CF2-AFD1-43F1AC3B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08" y="4255950"/>
            <a:ext cx="1851787" cy="19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B1462A3-A86E-4585-86CF-FA54FA84EBF5}"/>
              </a:ext>
            </a:extLst>
          </p:cNvPr>
          <p:cNvSpPr txBox="1"/>
          <p:nvPr/>
        </p:nvSpPr>
        <p:spPr>
          <a:xfrm>
            <a:off x="852176" y="1470991"/>
            <a:ext cx="708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Test Framework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Google Test for C/C++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Pytest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for python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Automated Testing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Github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Action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2468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Progress Report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3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8BB5D7-C6D2-4C8C-A508-0CBE34300B68}"/>
              </a:ext>
            </a:extLst>
          </p:cNvPr>
          <p:cNvSpPr txBox="1"/>
          <p:nvPr/>
        </p:nvSpPr>
        <p:spPr>
          <a:xfrm>
            <a:off x="852176" y="1422400"/>
            <a:ext cx="10083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Noto Sans" panose="020B0502040504020204"/>
              </a:rPr>
              <a:t>Webot</a:t>
            </a:r>
            <a:r>
              <a:rPr lang="de-DE" b="1" i="1" dirty="0">
                <a:latin typeface="Noto Sans" panose="020B0502040504020204"/>
              </a:rPr>
              <a:t>/Controller</a:t>
            </a:r>
          </a:p>
          <a:p>
            <a:pPr lvl="1"/>
            <a:r>
              <a:rPr lang="de-DE" dirty="0">
                <a:latin typeface="Noto Sans" panose="020B0502040504020204"/>
              </a:rPr>
              <a:t>Supervisor </a:t>
            </a:r>
            <a:r>
              <a:rPr lang="de-DE" dirty="0" err="1">
                <a:latin typeface="Noto Sans" panose="020B0502040504020204"/>
              </a:rPr>
              <a:t>functions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for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randomised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world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generation</a:t>
            </a:r>
            <a:endParaRPr lang="de-DE" dirty="0">
              <a:latin typeface="Noto Sans" panose="020B0502040504020204"/>
            </a:endParaRPr>
          </a:p>
          <a:p>
            <a:pPr lvl="1"/>
            <a:r>
              <a:rPr lang="de-DE" dirty="0" err="1">
                <a:latin typeface="Noto Sans" panose="020B0502040504020204"/>
              </a:rPr>
              <a:t>Automated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testing</a:t>
            </a:r>
            <a:endParaRPr lang="de-DE" dirty="0">
              <a:latin typeface="Noto Sans" panose="020B0502040504020204"/>
            </a:endParaRPr>
          </a:p>
          <a:p>
            <a:pPr lvl="1"/>
            <a:r>
              <a:rPr lang="de-DE" dirty="0">
                <a:latin typeface="Noto Sans" panose="020B0502040504020204"/>
              </a:rPr>
              <a:t>PID </a:t>
            </a:r>
            <a:r>
              <a:rPr lang="de-DE" dirty="0" err="1">
                <a:latin typeface="Noto Sans" panose="020B0502040504020204"/>
              </a:rPr>
              <a:t>controller</a:t>
            </a:r>
            <a:endParaRPr lang="de-DE" dirty="0">
              <a:latin typeface="Noto Sans" panose="020B0502040504020204"/>
            </a:endParaRPr>
          </a:p>
          <a:p>
            <a:pPr lvl="1"/>
            <a:r>
              <a:rPr lang="de-DE" dirty="0">
                <a:latin typeface="Noto Sans" panose="020B0502040504020204"/>
              </a:rPr>
              <a:t>Safe </a:t>
            </a:r>
            <a:r>
              <a:rPr lang="de-DE" dirty="0" err="1">
                <a:latin typeface="Noto Sans" panose="020B0502040504020204"/>
              </a:rPr>
              <a:t>communication</a:t>
            </a:r>
            <a:endParaRPr lang="de-DE" dirty="0">
              <a:latin typeface="Noto Sans" panose="020B050204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Noto Sans" panose="020B0502040504020204"/>
            </a:endParaRPr>
          </a:p>
          <a:p>
            <a:endParaRPr lang="de-DE" dirty="0">
              <a:latin typeface="Noto Sans" panose="020B0502040504020204"/>
            </a:endParaRPr>
          </a:p>
          <a:p>
            <a:endParaRPr lang="de-DE" dirty="0"/>
          </a:p>
        </p:txBody>
      </p:sp>
      <p:pic>
        <p:nvPicPr>
          <p:cNvPr id="5" name="Grafik 4" descr="Harvey Balls 100%">
            <a:extLst>
              <a:ext uri="{FF2B5EF4-FFF2-40B4-BE49-F238E27FC236}">
                <a16:creationId xmlns:a16="http://schemas.microsoft.com/office/drawing/2014/main" id="{01B05683-7497-4543-9046-CBA9C05E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562" y="1742776"/>
            <a:ext cx="279583" cy="279583"/>
          </a:xfrm>
          <a:prstGeom prst="rect">
            <a:avLst/>
          </a:prstGeom>
        </p:spPr>
      </p:pic>
      <p:pic>
        <p:nvPicPr>
          <p:cNvPr id="9" name="Grafik 8" descr="Harvey Balls 50%">
            <a:extLst>
              <a:ext uri="{FF2B5EF4-FFF2-40B4-BE49-F238E27FC236}">
                <a16:creationId xmlns:a16="http://schemas.microsoft.com/office/drawing/2014/main" id="{F385103B-9F9E-4DAB-9C77-F0FB45E3A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61" y="2005019"/>
            <a:ext cx="279583" cy="279583"/>
          </a:xfrm>
          <a:prstGeom prst="rect">
            <a:avLst/>
          </a:prstGeom>
        </p:spPr>
      </p:pic>
      <p:pic>
        <p:nvPicPr>
          <p:cNvPr id="13" name="Grafik 12" descr="Harvey Balls 95%">
            <a:extLst>
              <a:ext uri="{FF2B5EF4-FFF2-40B4-BE49-F238E27FC236}">
                <a16:creationId xmlns:a16="http://schemas.microsoft.com/office/drawing/2014/main" id="{B72A8547-47FF-46A7-A755-88D9DB15E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562" y="2291467"/>
            <a:ext cx="279583" cy="279583"/>
          </a:xfrm>
          <a:prstGeom prst="rect">
            <a:avLst/>
          </a:prstGeom>
        </p:spPr>
      </p:pic>
      <p:pic>
        <p:nvPicPr>
          <p:cNvPr id="15" name="Grafik 14" descr="Harvey Balls 0%">
            <a:extLst>
              <a:ext uri="{FF2B5EF4-FFF2-40B4-BE49-F238E27FC236}">
                <a16:creationId xmlns:a16="http://schemas.microsoft.com/office/drawing/2014/main" id="{1D01F369-3929-482F-A763-5A1F7DFDD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680" y="2584634"/>
            <a:ext cx="283464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Progress Report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4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8BB5D7-C6D2-4C8C-A508-0CBE34300B68}"/>
              </a:ext>
            </a:extLst>
          </p:cNvPr>
          <p:cNvSpPr txBox="1"/>
          <p:nvPr/>
        </p:nvSpPr>
        <p:spPr>
          <a:xfrm>
            <a:off x="852176" y="1422400"/>
            <a:ext cx="10083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Noto Sans" panose="020B0502040504020204"/>
              </a:rPr>
              <a:t>Webot</a:t>
            </a:r>
            <a:r>
              <a:rPr lang="de-DE" b="1" i="1" dirty="0">
                <a:latin typeface="Noto Sans" panose="020B0502040504020204"/>
              </a:rPr>
              <a:t>/Controller</a:t>
            </a:r>
          </a:p>
          <a:p>
            <a:pPr lvl="1"/>
            <a:r>
              <a:rPr lang="de-DE" dirty="0">
                <a:latin typeface="Noto Sans" panose="020B0502040504020204"/>
              </a:rPr>
              <a:t>Supervisor </a:t>
            </a:r>
            <a:r>
              <a:rPr lang="de-DE" dirty="0" err="1">
                <a:latin typeface="Noto Sans" panose="020B0502040504020204"/>
              </a:rPr>
              <a:t>functions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for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randomised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world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generation</a:t>
            </a:r>
            <a:endParaRPr lang="de-DE" dirty="0">
              <a:latin typeface="Noto Sans" panose="020B0502040504020204"/>
            </a:endParaRPr>
          </a:p>
          <a:p>
            <a:pPr lvl="1"/>
            <a:r>
              <a:rPr lang="de-DE" dirty="0" err="1">
                <a:latin typeface="Noto Sans" panose="020B0502040504020204"/>
              </a:rPr>
              <a:t>Automated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testing</a:t>
            </a:r>
            <a:endParaRPr lang="de-DE" dirty="0">
              <a:latin typeface="Noto Sans" panose="020B0502040504020204"/>
            </a:endParaRPr>
          </a:p>
          <a:p>
            <a:pPr lvl="1"/>
            <a:r>
              <a:rPr lang="de-DE" dirty="0">
                <a:latin typeface="Noto Sans" panose="020B0502040504020204"/>
              </a:rPr>
              <a:t>PID </a:t>
            </a:r>
            <a:r>
              <a:rPr lang="de-DE" dirty="0" err="1">
                <a:latin typeface="Noto Sans" panose="020B0502040504020204"/>
              </a:rPr>
              <a:t>controller</a:t>
            </a:r>
            <a:endParaRPr lang="de-DE" dirty="0">
              <a:latin typeface="Noto Sans" panose="020B0502040504020204"/>
            </a:endParaRPr>
          </a:p>
          <a:p>
            <a:pPr lvl="1"/>
            <a:r>
              <a:rPr lang="de-DE" dirty="0">
                <a:latin typeface="Noto Sans" panose="020B0502040504020204"/>
              </a:rPr>
              <a:t>Safe </a:t>
            </a:r>
            <a:r>
              <a:rPr lang="de-DE" dirty="0" err="1">
                <a:latin typeface="Noto Sans" panose="020B0502040504020204"/>
              </a:rPr>
              <a:t>communication</a:t>
            </a:r>
            <a:endParaRPr lang="de-DE" dirty="0">
              <a:latin typeface="Noto Sans" panose="020B0502040504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Noto Sans" panose="020B0502040504020204"/>
            </a:endParaRPr>
          </a:p>
          <a:p>
            <a:endParaRPr lang="de-DE" dirty="0">
              <a:latin typeface="Noto Sans" panose="020B0502040504020204"/>
            </a:endParaRPr>
          </a:p>
          <a:p>
            <a:r>
              <a:rPr lang="de-DE" b="1" i="1" dirty="0">
                <a:latin typeface="Noto Sans" panose="020B0502040504020204"/>
              </a:rPr>
              <a:t>Backend</a:t>
            </a:r>
          </a:p>
          <a:p>
            <a:pPr lvl="1"/>
            <a:r>
              <a:rPr lang="de-DE" dirty="0">
                <a:latin typeface="Noto Sans" panose="020B0502040504020204"/>
              </a:rPr>
              <a:t>Implementation </a:t>
            </a:r>
            <a:r>
              <a:rPr lang="de-DE" dirty="0" err="1">
                <a:latin typeface="Noto Sans" panose="020B0502040504020204"/>
              </a:rPr>
              <a:t>of</a:t>
            </a:r>
            <a:r>
              <a:rPr lang="de-DE" dirty="0">
                <a:latin typeface="Noto Sans" panose="020B0502040504020204"/>
              </a:rPr>
              <a:t> fake </a:t>
            </a:r>
            <a:r>
              <a:rPr lang="de-DE" dirty="0" err="1">
                <a:latin typeface="Noto Sans" panose="020B0502040504020204"/>
              </a:rPr>
              <a:t>environment</a:t>
            </a:r>
            <a:endParaRPr lang="de-DE" dirty="0">
              <a:latin typeface="Noto Sans" panose="020B0502040504020204"/>
            </a:endParaRPr>
          </a:p>
          <a:p>
            <a:pPr lvl="1"/>
            <a:r>
              <a:rPr lang="de-DE" dirty="0">
                <a:latin typeface="Noto Sans" panose="020B0502040504020204"/>
              </a:rPr>
              <a:t>Connect backend </a:t>
            </a:r>
            <a:r>
              <a:rPr lang="de-DE" dirty="0" err="1">
                <a:latin typeface="Noto Sans" panose="020B0502040504020204"/>
              </a:rPr>
              <a:t>to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supervisor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to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controll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training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runs</a:t>
            </a:r>
            <a:endParaRPr lang="de-DE" dirty="0">
              <a:latin typeface="Noto Sans" panose="020B0502040504020204"/>
            </a:endParaRPr>
          </a:p>
          <a:p>
            <a:pPr lvl="1"/>
            <a:r>
              <a:rPr lang="de-DE" dirty="0">
                <a:latin typeface="Noto Sans" panose="020B0502040504020204"/>
              </a:rPr>
              <a:t>Training </a:t>
            </a:r>
            <a:r>
              <a:rPr lang="de-DE" dirty="0" err="1">
                <a:latin typeface="Noto Sans" panose="020B0502040504020204"/>
              </a:rPr>
              <a:t>with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algorithms</a:t>
            </a:r>
            <a:r>
              <a:rPr lang="de-DE" dirty="0">
                <a:latin typeface="Noto Sans" panose="020B0502040504020204"/>
              </a:rPr>
              <a:t> in </a:t>
            </a:r>
            <a:r>
              <a:rPr lang="de-DE" dirty="0" err="1">
                <a:latin typeface="Noto Sans" panose="020B0502040504020204"/>
              </a:rPr>
              <a:t>Stable</a:t>
            </a:r>
            <a:r>
              <a:rPr lang="de-DE" dirty="0">
                <a:latin typeface="Noto Sans" panose="020B0502040504020204"/>
              </a:rPr>
              <a:t> Baselines </a:t>
            </a:r>
            <a:r>
              <a:rPr lang="de-DE" dirty="0" err="1">
                <a:latin typeface="Noto Sans" panose="020B0502040504020204"/>
              </a:rPr>
              <a:t>to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test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reward</a:t>
            </a:r>
            <a:r>
              <a:rPr lang="de-DE" dirty="0">
                <a:latin typeface="Noto Sans" panose="020B0502040504020204"/>
              </a:rPr>
              <a:t> </a:t>
            </a:r>
            <a:r>
              <a:rPr lang="de-DE" dirty="0" err="1">
                <a:latin typeface="Noto Sans" panose="020B0502040504020204"/>
              </a:rPr>
              <a:t>functions</a:t>
            </a:r>
            <a:endParaRPr lang="de-DE" dirty="0">
              <a:latin typeface="Noto Sans" panose="020B0502040504020204"/>
            </a:endParaRPr>
          </a:p>
          <a:p>
            <a:endParaRPr lang="de-DE" dirty="0"/>
          </a:p>
        </p:txBody>
      </p:sp>
      <p:pic>
        <p:nvPicPr>
          <p:cNvPr id="5" name="Grafik 4" descr="Harvey Balls 100%">
            <a:extLst>
              <a:ext uri="{FF2B5EF4-FFF2-40B4-BE49-F238E27FC236}">
                <a16:creationId xmlns:a16="http://schemas.microsoft.com/office/drawing/2014/main" id="{01B05683-7497-4543-9046-CBA9C05E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562" y="1742776"/>
            <a:ext cx="279583" cy="279583"/>
          </a:xfrm>
          <a:prstGeom prst="rect">
            <a:avLst/>
          </a:prstGeom>
        </p:spPr>
      </p:pic>
      <p:pic>
        <p:nvPicPr>
          <p:cNvPr id="9" name="Grafik 8" descr="Harvey Balls 50%">
            <a:extLst>
              <a:ext uri="{FF2B5EF4-FFF2-40B4-BE49-F238E27FC236}">
                <a16:creationId xmlns:a16="http://schemas.microsoft.com/office/drawing/2014/main" id="{F385103B-9F9E-4DAB-9C77-F0FB45E3A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61" y="2005019"/>
            <a:ext cx="279583" cy="279583"/>
          </a:xfrm>
          <a:prstGeom prst="rect">
            <a:avLst/>
          </a:prstGeom>
        </p:spPr>
      </p:pic>
      <p:pic>
        <p:nvPicPr>
          <p:cNvPr id="13" name="Grafik 12" descr="Harvey Balls 95%">
            <a:extLst>
              <a:ext uri="{FF2B5EF4-FFF2-40B4-BE49-F238E27FC236}">
                <a16:creationId xmlns:a16="http://schemas.microsoft.com/office/drawing/2014/main" id="{B72A8547-47FF-46A7-A755-88D9DB15E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562" y="2291467"/>
            <a:ext cx="279583" cy="279583"/>
          </a:xfrm>
          <a:prstGeom prst="rect">
            <a:avLst/>
          </a:prstGeom>
        </p:spPr>
      </p:pic>
      <p:pic>
        <p:nvPicPr>
          <p:cNvPr id="15" name="Grafik 14" descr="Harvey Balls 0%">
            <a:extLst>
              <a:ext uri="{FF2B5EF4-FFF2-40B4-BE49-F238E27FC236}">
                <a16:creationId xmlns:a16="http://schemas.microsoft.com/office/drawing/2014/main" id="{1D01F369-3929-482F-A763-5A1F7DFDD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680" y="2584634"/>
            <a:ext cx="283464" cy="283464"/>
          </a:xfrm>
          <a:prstGeom prst="rect">
            <a:avLst/>
          </a:prstGeom>
        </p:spPr>
      </p:pic>
      <p:pic>
        <p:nvPicPr>
          <p:cNvPr id="23" name="Grafik 22" descr="Harvey Balls 100%">
            <a:extLst>
              <a:ext uri="{FF2B5EF4-FFF2-40B4-BE49-F238E27FC236}">
                <a16:creationId xmlns:a16="http://schemas.microsoft.com/office/drawing/2014/main" id="{8537BD79-944F-4BDF-89E3-FEB5E8747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561" y="3672000"/>
            <a:ext cx="279583" cy="279583"/>
          </a:xfrm>
          <a:prstGeom prst="rect">
            <a:avLst/>
          </a:prstGeom>
        </p:spPr>
      </p:pic>
      <p:pic>
        <p:nvPicPr>
          <p:cNvPr id="24" name="Grafik 23" descr="Harvey Balls 95%">
            <a:extLst>
              <a:ext uri="{FF2B5EF4-FFF2-40B4-BE49-F238E27FC236}">
                <a16:creationId xmlns:a16="http://schemas.microsoft.com/office/drawing/2014/main" id="{1489D605-10D2-490C-BC76-CCA509CFA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561" y="3951583"/>
            <a:ext cx="279583" cy="279583"/>
          </a:xfrm>
          <a:prstGeom prst="rect">
            <a:avLst/>
          </a:prstGeom>
        </p:spPr>
      </p:pic>
      <p:pic>
        <p:nvPicPr>
          <p:cNvPr id="25" name="Grafik 24" descr="Harvey Balls 50%">
            <a:extLst>
              <a:ext uri="{FF2B5EF4-FFF2-40B4-BE49-F238E27FC236}">
                <a16:creationId xmlns:a16="http://schemas.microsoft.com/office/drawing/2014/main" id="{C2B80ED4-14E9-436F-A97D-2FD6360DB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473" y="4255359"/>
            <a:ext cx="279583" cy="2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5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Overview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548D944-DDB7-47C8-8769-40CA15B3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1396832"/>
            <a:ext cx="9399698" cy="48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5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C8DB63E-4DCE-4F1A-98DF-417D5632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2042335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(4)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8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Breitbild</PresentationFormat>
  <Paragraphs>183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Noto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 Joac</dc:creator>
  <cp:lastModifiedBy>TU-Pseudonym 2106363508089026</cp:lastModifiedBy>
  <cp:revision>51</cp:revision>
  <dcterms:created xsi:type="dcterms:W3CDTF">2020-05-07T11:28:44Z</dcterms:created>
  <dcterms:modified xsi:type="dcterms:W3CDTF">2020-06-05T14:46:01Z</dcterms:modified>
</cp:coreProperties>
</file>