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3" r:id="rId11"/>
    <p:sldId id="269" r:id="rId12"/>
    <p:sldId id="268" r:id="rId13"/>
    <p:sldId id="274" r:id="rId14"/>
    <p:sldId id="276" r:id="rId15"/>
    <p:sldId id="284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FB6"/>
    <a:srgbClr val="282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23885-9D0D-4462-B377-7D54C980F294}" type="doc">
      <dgm:prSet loTypeId="urn:microsoft.com/office/officeart/2005/8/layout/vProcess5" loCatId="process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43603EDF-4C98-4EB5-88B0-A77BAE8708DA}">
      <dgm:prSet phldrT="[文本]"/>
      <dgm:spPr/>
      <dgm:t>
        <a:bodyPr/>
        <a:lstStyle/>
        <a:p>
          <a:r>
            <a:rPr lang="en-US" altLang="zh-CN" dirty="0"/>
            <a:t>Parameters setup</a:t>
          </a:r>
          <a:endParaRPr lang="zh-CN" altLang="en-US" dirty="0"/>
        </a:p>
      </dgm:t>
    </dgm:pt>
    <dgm:pt modelId="{B4461896-1E3E-4DA7-A6AF-3FF7563EEDAA}" type="par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495FD4E3-3EAA-4D73-BEF8-40519DECDF7E}" type="sibTrans" cxnId="{7566C1F4-34D0-497C-92E4-BF5FA34B0AB6}">
      <dgm:prSet/>
      <dgm:spPr/>
      <dgm:t>
        <a:bodyPr/>
        <a:lstStyle/>
        <a:p>
          <a:endParaRPr lang="zh-CN" altLang="en-US"/>
        </a:p>
      </dgm:t>
    </dgm:pt>
    <dgm:pt modelId="{75B4E405-BBA2-4A16-83C5-63771AE31CFC}">
      <dgm:prSet phldrT="[文本]"/>
      <dgm:spPr/>
      <dgm:t>
        <a:bodyPr/>
        <a:lstStyle/>
        <a:p>
          <a:r>
            <a:rPr lang="en-US" altLang="zh-CN" dirty="0"/>
            <a:t>Model training</a:t>
          </a:r>
          <a:endParaRPr lang="zh-CN" altLang="en-US" dirty="0"/>
        </a:p>
      </dgm:t>
    </dgm:pt>
    <dgm:pt modelId="{AEBCBE7E-1F18-4242-B99A-386D5096587A}" type="par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79245935-F22E-4DFA-ADD1-69BB05890246}" type="sibTrans" cxnId="{B36FF876-362B-4CA2-9437-5745DFDBE0EA}">
      <dgm:prSet/>
      <dgm:spPr/>
      <dgm:t>
        <a:bodyPr/>
        <a:lstStyle/>
        <a:p>
          <a:endParaRPr lang="zh-CN" altLang="en-US"/>
        </a:p>
      </dgm:t>
    </dgm:pt>
    <dgm:pt modelId="{01F7C3EA-9855-4112-982F-F504C424CCD9}">
      <dgm:prSet phldrT="[文本]"/>
      <dgm:spPr/>
      <dgm:t>
        <a:bodyPr/>
        <a:lstStyle/>
        <a:p>
          <a:r>
            <a:rPr lang="en-US" altLang="zh-CN" dirty="0"/>
            <a:t>Model testing</a:t>
          </a:r>
          <a:endParaRPr lang="zh-CN" altLang="en-US" dirty="0"/>
        </a:p>
      </dgm:t>
    </dgm:pt>
    <dgm:pt modelId="{572D390F-3C3E-4FE5-81BB-ACD48C90695F}" type="par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A3528F75-ADD0-4651-850A-300463BC7984}" type="sibTrans" cxnId="{B7D0F284-B086-43E1-A4FE-F9E00A61F269}">
      <dgm:prSet/>
      <dgm:spPr/>
      <dgm:t>
        <a:bodyPr/>
        <a:lstStyle/>
        <a:p>
          <a:endParaRPr lang="zh-CN" altLang="en-US"/>
        </a:p>
      </dgm:t>
    </dgm:pt>
    <dgm:pt modelId="{F25F100C-1964-4261-AD62-9C1134114809}" type="pres">
      <dgm:prSet presAssocID="{8D423885-9D0D-4462-B377-7D54C980F294}" presName="outerComposite" presStyleCnt="0">
        <dgm:presLayoutVars>
          <dgm:chMax val="5"/>
          <dgm:dir/>
          <dgm:resizeHandles val="exact"/>
        </dgm:presLayoutVars>
      </dgm:prSet>
      <dgm:spPr/>
    </dgm:pt>
    <dgm:pt modelId="{50AA28F1-55C0-4B17-893B-A8819B24D8D0}" type="pres">
      <dgm:prSet presAssocID="{8D423885-9D0D-4462-B377-7D54C980F294}" presName="dummyMaxCanvas" presStyleCnt="0">
        <dgm:presLayoutVars/>
      </dgm:prSet>
      <dgm:spPr/>
    </dgm:pt>
    <dgm:pt modelId="{C2E677E1-B274-47A6-A210-42637D6CAE91}" type="pres">
      <dgm:prSet presAssocID="{8D423885-9D0D-4462-B377-7D54C980F294}" presName="ThreeNodes_1" presStyleLbl="node1" presStyleIdx="0" presStyleCnt="3">
        <dgm:presLayoutVars>
          <dgm:bulletEnabled val="1"/>
        </dgm:presLayoutVars>
      </dgm:prSet>
      <dgm:spPr/>
    </dgm:pt>
    <dgm:pt modelId="{B0C479A0-67C6-47A3-9283-4CF1749FBAD5}" type="pres">
      <dgm:prSet presAssocID="{8D423885-9D0D-4462-B377-7D54C980F294}" presName="ThreeNodes_2" presStyleLbl="node1" presStyleIdx="1" presStyleCnt="3">
        <dgm:presLayoutVars>
          <dgm:bulletEnabled val="1"/>
        </dgm:presLayoutVars>
      </dgm:prSet>
      <dgm:spPr/>
    </dgm:pt>
    <dgm:pt modelId="{CBCCD8E2-51BF-4EF4-9EE2-5A9E3D9DB090}" type="pres">
      <dgm:prSet presAssocID="{8D423885-9D0D-4462-B377-7D54C980F294}" presName="ThreeNodes_3" presStyleLbl="node1" presStyleIdx="2" presStyleCnt="3">
        <dgm:presLayoutVars>
          <dgm:bulletEnabled val="1"/>
        </dgm:presLayoutVars>
      </dgm:prSet>
      <dgm:spPr/>
    </dgm:pt>
    <dgm:pt modelId="{64BB9ACA-DE26-48D9-9654-D21CCF78206D}" type="pres">
      <dgm:prSet presAssocID="{8D423885-9D0D-4462-B377-7D54C980F294}" presName="ThreeConn_1-2" presStyleLbl="fgAccFollowNode1" presStyleIdx="0" presStyleCnt="2">
        <dgm:presLayoutVars>
          <dgm:bulletEnabled val="1"/>
        </dgm:presLayoutVars>
      </dgm:prSet>
      <dgm:spPr/>
    </dgm:pt>
    <dgm:pt modelId="{F340624E-1C9E-4DF1-B2B4-BD695BF3628F}" type="pres">
      <dgm:prSet presAssocID="{8D423885-9D0D-4462-B377-7D54C980F294}" presName="ThreeConn_2-3" presStyleLbl="fgAccFollowNode1" presStyleIdx="1" presStyleCnt="2">
        <dgm:presLayoutVars>
          <dgm:bulletEnabled val="1"/>
        </dgm:presLayoutVars>
      </dgm:prSet>
      <dgm:spPr/>
    </dgm:pt>
    <dgm:pt modelId="{543C7883-63FD-4BA6-9473-EC207DFFCAD6}" type="pres">
      <dgm:prSet presAssocID="{8D423885-9D0D-4462-B377-7D54C980F294}" presName="ThreeNodes_1_text" presStyleLbl="node1" presStyleIdx="2" presStyleCnt="3">
        <dgm:presLayoutVars>
          <dgm:bulletEnabled val="1"/>
        </dgm:presLayoutVars>
      </dgm:prSet>
      <dgm:spPr/>
    </dgm:pt>
    <dgm:pt modelId="{B07BCC2C-F152-43C1-B9F2-62B134FF3EE3}" type="pres">
      <dgm:prSet presAssocID="{8D423885-9D0D-4462-B377-7D54C980F294}" presName="ThreeNodes_2_text" presStyleLbl="node1" presStyleIdx="2" presStyleCnt="3">
        <dgm:presLayoutVars>
          <dgm:bulletEnabled val="1"/>
        </dgm:presLayoutVars>
      </dgm:prSet>
      <dgm:spPr/>
    </dgm:pt>
    <dgm:pt modelId="{C9BA57C0-F3E7-47E5-BE7C-AB3C26B1D9B3}" type="pres">
      <dgm:prSet presAssocID="{8D423885-9D0D-4462-B377-7D54C980F2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E8CB411-060C-438C-A0B1-2DFFA559F5DE}" type="presOf" srcId="{79245935-F22E-4DFA-ADD1-69BB05890246}" destId="{F340624E-1C9E-4DF1-B2B4-BD695BF3628F}" srcOrd="0" destOrd="0" presId="urn:microsoft.com/office/officeart/2005/8/layout/vProcess5"/>
    <dgm:cxn modelId="{E771D625-4FBF-4289-BC94-ACE3B1FE0948}" type="presOf" srcId="{01F7C3EA-9855-4112-982F-F504C424CCD9}" destId="{C9BA57C0-F3E7-47E5-BE7C-AB3C26B1D9B3}" srcOrd="1" destOrd="0" presId="urn:microsoft.com/office/officeart/2005/8/layout/vProcess5"/>
    <dgm:cxn modelId="{98083745-2AB6-413D-8A02-803109A0A725}" type="presOf" srcId="{43603EDF-4C98-4EB5-88B0-A77BAE8708DA}" destId="{543C7883-63FD-4BA6-9473-EC207DFFCAD6}" srcOrd="1" destOrd="0" presId="urn:microsoft.com/office/officeart/2005/8/layout/vProcess5"/>
    <dgm:cxn modelId="{99A92168-E4C7-458D-A828-4D0837E86979}" type="presOf" srcId="{495FD4E3-3EAA-4D73-BEF8-40519DECDF7E}" destId="{64BB9ACA-DE26-48D9-9654-D21CCF78206D}" srcOrd="0" destOrd="0" presId="urn:microsoft.com/office/officeart/2005/8/layout/vProcess5"/>
    <dgm:cxn modelId="{B36FF876-362B-4CA2-9437-5745DFDBE0EA}" srcId="{8D423885-9D0D-4462-B377-7D54C980F294}" destId="{75B4E405-BBA2-4A16-83C5-63771AE31CFC}" srcOrd="1" destOrd="0" parTransId="{AEBCBE7E-1F18-4242-B99A-386D5096587A}" sibTransId="{79245935-F22E-4DFA-ADD1-69BB05890246}"/>
    <dgm:cxn modelId="{B7D0F284-B086-43E1-A4FE-F9E00A61F269}" srcId="{8D423885-9D0D-4462-B377-7D54C980F294}" destId="{01F7C3EA-9855-4112-982F-F504C424CCD9}" srcOrd="2" destOrd="0" parTransId="{572D390F-3C3E-4FE5-81BB-ACD48C90695F}" sibTransId="{A3528F75-ADD0-4651-850A-300463BC7984}"/>
    <dgm:cxn modelId="{F72E83A7-39B0-403F-A068-C3C756A685DB}" type="presOf" srcId="{75B4E405-BBA2-4A16-83C5-63771AE31CFC}" destId="{B0C479A0-67C6-47A3-9283-4CF1749FBAD5}" srcOrd="0" destOrd="0" presId="urn:microsoft.com/office/officeart/2005/8/layout/vProcess5"/>
    <dgm:cxn modelId="{F96328C2-04DA-4DF5-A76A-E59BE6B161B4}" type="presOf" srcId="{43603EDF-4C98-4EB5-88B0-A77BAE8708DA}" destId="{C2E677E1-B274-47A6-A210-42637D6CAE91}" srcOrd="0" destOrd="0" presId="urn:microsoft.com/office/officeart/2005/8/layout/vProcess5"/>
    <dgm:cxn modelId="{66DA26C3-696A-4F9E-BD9A-F4F9309EF20B}" type="presOf" srcId="{01F7C3EA-9855-4112-982F-F504C424CCD9}" destId="{CBCCD8E2-51BF-4EF4-9EE2-5A9E3D9DB090}" srcOrd="0" destOrd="0" presId="urn:microsoft.com/office/officeart/2005/8/layout/vProcess5"/>
    <dgm:cxn modelId="{B3B7A9DC-B707-4374-9C6C-88749730860E}" type="presOf" srcId="{8D423885-9D0D-4462-B377-7D54C980F294}" destId="{F25F100C-1964-4261-AD62-9C1134114809}" srcOrd="0" destOrd="0" presId="urn:microsoft.com/office/officeart/2005/8/layout/vProcess5"/>
    <dgm:cxn modelId="{7566C1F4-34D0-497C-92E4-BF5FA34B0AB6}" srcId="{8D423885-9D0D-4462-B377-7D54C980F294}" destId="{43603EDF-4C98-4EB5-88B0-A77BAE8708DA}" srcOrd="0" destOrd="0" parTransId="{B4461896-1E3E-4DA7-A6AF-3FF7563EEDAA}" sibTransId="{495FD4E3-3EAA-4D73-BEF8-40519DECDF7E}"/>
    <dgm:cxn modelId="{CC8187F8-7890-4044-A28F-DB7F869DD081}" type="presOf" srcId="{75B4E405-BBA2-4A16-83C5-63771AE31CFC}" destId="{B07BCC2C-F152-43C1-B9F2-62B134FF3EE3}" srcOrd="1" destOrd="0" presId="urn:microsoft.com/office/officeart/2005/8/layout/vProcess5"/>
    <dgm:cxn modelId="{2E1B00DA-A4EC-4AFA-A18E-A8677D70A924}" type="presParOf" srcId="{F25F100C-1964-4261-AD62-9C1134114809}" destId="{50AA28F1-55C0-4B17-893B-A8819B24D8D0}" srcOrd="0" destOrd="0" presId="urn:microsoft.com/office/officeart/2005/8/layout/vProcess5"/>
    <dgm:cxn modelId="{606F18A1-2645-4AD1-86B8-8407254D3781}" type="presParOf" srcId="{F25F100C-1964-4261-AD62-9C1134114809}" destId="{C2E677E1-B274-47A6-A210-42637D6CAE91}" srcOrd="1" destOrd="0" presId="urn:microsoft.com/office/officeart/2005/8/layout/vProcess5"/>
    <dgm:cxn modelId="{D877133B-57AB-422C-8057-0CBA96E257CE}" type="presParOf" srcId="{F25F100C-1964-4261-AD62-9C1134114809}" destId="{B0C479A0-67C6-47A3-9283-4CF1749FBAD5}" srcOrd="2" destOrd="0" presId="urn:microsoft.com/office/officeart/2005/8/layout/vProcess5"/>
    <dgm:cxn modelId="{F82A8C87-CF46-40EF-8C0A-3139C1D7DE58}" type="presParOf" srcId="{F25F100C-1964-4261-AD62-9C1134114809}" destId="{CBCCD8E2-51BF-4EF4-9EE2-5A9E3D9DB090}" srcOrd="3" destOrd="0" presId="urn:microsoft.com/office/officeart/2005/8/layout/vProcess5"/>
    <dgm:cxn modelId="{BCDC660E-62CD-4F19-A4FD-9C6E45B3AA48}" type="presParOf" srcId="{F25F100C-1964-4261-AD62-9C1134114809}" destId="{64BB9ACA-DE26-48D9-9654-D21CCF78206D}" srcOrd="4" destOrd="0" presId="urn:microsoft.com/office/officeart/2005/8/layout/vProcess5"/>
    <dgm:cxn modelId="{1B8371F1-F01C-42B0-A35C-AFFA10991E73}" type="presParOf" srcId="{F25F100C-1964-4261-AD62-9C1134114809}" destId="{F340624E-1C9E-4DF1-B2B4-BD695BF3628F}" srcOrd="5" destOrd="0" presId="urn:microsoft.com/office/officeart/2005/8/layout/vProcess5"/>
    <dgm:cxn modelId="{2F86A1ED-EB52-41FD-BCF8-D0F058DC48CC}" type="presParOf" srcId="{F25F100C-1964-4261-AD62-9C1134114809}" destId="{543C7883-63FD-4BA6-9473-EC207DFFCAD6}" srcOrd="6" destOrd="0" presId="urn:microsoft.com/office/officeart/2005/8/layout/vProcess5"/>
    <dgm:cxn modelId="{7FC36A1B-0517-44F6-A713-A495A0668A73}" type="presParOf" srcId="{F25F100C-1964-4261-AD62-9C1134114809}" destId="{B07BCC2C-F152-43C1-B9F2-62B134FF3EE3}" srcOrd="7" destOrd="0" presId="urn:microsoft.com/office/officeart/2005/8/layout/vProcess5"/>
    <dgm:cxn modelId="{02389728-A06E-48CC-A0EF-1FEC4172455A}" type="presParOf" srcId="{F25F100C-1964-4261-AD62-9C1134114809}" destId="{C9BA57C0-F3E7-47E5-BE7C-AB3C26B1D9B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40FE2-BED3-4E4A-AB36-A82376D75156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6F26F48-C23F-4EA2-A577-A5CA5DE2A452}">
      <dgm:prSet phldrT="[文本]" custT="1"/>
      <dgm:spPr/>
      <dgm:t>
        <a:bodyPr/>
        <a:lstStyle/>
        <a:p>
          <a:r>
            <a:rPr lang="en-US" altLang="zh-CN" sz="1400" dirty="0"/>
            <a:t>Fabian</a:t>
          </a:r>
          <a:endParaRPr lang="zh-CN" altLang="en-US" sz="1400" dirty="0"/>
        </a:p>
      </dgm:t>
    </dgm:pt>
    <dgm:pt modelId="{5A7AA4DC-FA80-453E-B420-F24516A3C94B}" type="par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D63D5D9-8D1F-4DFA-92BC-10BA171E0346}" type="sibTrans" cxnId="{52681CD9-08D3-485A-8DA7-46E2CFF388B0}">
      <dgm:prSet/>
      <dgm:spPr/>
      <dgm:t>
        <a:bodyPr/>
        <a:lstStyle/>
        <a:p>
          <a:endParaRPr lang="zh-CN" altLang="en-US"/>
        </a:p>
      </dgm:t>
    </dgm:pt>
    <dgm:pt modelId="{7947A239-D975-4762-880B-7B64EB5FB86E}">
      <dgm:prSet phldrT="[文本]" custT="1"/>
      <dgm:spPr/>
      <dgm:t>
        <a:bodyPr/>
        <a:lstStyle/>
        <a:p>
          <a:r>
            <a:rPr lang="en-US" altLang="zh-CN" sz="1400" dirty="0"/>
            <a:t>Wladimir</a:t>
          </a:r>
          <a:endParaRPr lang="zh-CN" altLang="en-US" sz="1400" dirty="0"/>
        </a:p>
      </dgm:t>
    </dgm:pt>
    <dgm:pt modelId="{31A24A1D-A639-4C16-B9AC-0067F7452564}" type="par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B5508909-8232-41C9-9897-C13727C88FC6}" type="sibTrans" cxnId="{A37160AC-970F-4A45-B77D-D296B45EE51A}">
      <dgm:prSet/>
      <dgm:spPr/>
      <dgm:t>
        <a:bodyPr/>
        <a:lstStyle/>
        <a:p>
          <a:endParaRPr lang="zh-CN" altLang="en-US"/>
        </a:p>
      </dgm:t>
    </dgm:pt>
    <dgm:pt modelId="{81701341-D09F-4F05-8EBA-6198F7B01FF9}">
      <dgm:prSet phldrT="[文本]" custT="1"/>
      <dgm:spPr/>
      <dgm:t>
        <a:bodyPr/>
        <a:lstStyle/>
        <a:p>
          <a:r>
            <a:rPr lang="en-US" altLang="zh-CN" sz="1400" dirty="0"/>
            <a:t>Jonas</a:t>
          </a:r>
          <a:endParaRPr lang="zh-CN" altLang="en-US" sz="1400" dirty="0"/>
        </a:p>
      </dgm:t>
    </dgm:pt>
    <dgm:pt modelId="{B62B5377-2352-48BD-8871-DB62B55F9D5B}" type="par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ABD8CBDB-3195-456B-93C0-FA12C04BBA73}" type="sibTrans" cxnId="{82A1E064-9CAF-4A00-9C97-5F63ED4614CD}">
      <dgm:prSet/>
      <dgm:spPr/>
      <dgm:t>
        <a:bodyPr/>
        <a:lstStyle/>
        <a:p>
          <a:endParaRPr lang="zh-CN" altLang="en-US"/>
        </a:p>
      </dgm:t>
    </dgm:pt>
    <dgm:pt modelId="{9AE28C62-126B-48B2-B9E0-E9CC809D69F2}" type="pres">
      <dgm:prSet presAssocID="{78140FE2-BED3-4E4A-AB36-A82376D75156}" presName="cycle" presStyleCnt="0">
        <dgm:presLayoutVars>
          <dgm:dir/>
          <dgm:resizeHandles val="exact"/>
        </dgm:presLayoutVars>
      </dgm:prSet>
      <dgm:spPr/>
    </dgm:pt>
    <dgm:pt modelId="{202341E1-05CA-4CE7-A5CD-6E1B0B6F52AC}" type="pres">
      <dgm:prSet presAssocID="{96F26F48-C23F-4EA2-A577-A5CA5DE2A452}" presName="node" presStyleLbl="node1" presStyleIdx="0" presStyleCnt="3">
        <dgm:presLayoutVars>
          <dgm:bulletEnabled val="1"/>
        </dgm:presLayoutVars>
      </dgm:prSet>
      <dgm:spPr/>
    </dgm:pt>
    <dgm:pt modelId="{A5281A23-AC0D-4CBD-8AF3-634951AD65E7}" type="pres">
      <dgm:prSet presAssocID="{7D63D5D9-8D1F-4DFA-92BC-10BA171E0346}" presName="sibTrans" presStyleLbl="sibTrans2D1" presStyleIdx="0" presStyleCnt="3"/>
      <dgm:spPr/>
    </dgm:pt>
    <dgm:pt modelId="{2C363B67-4556-4DA4-BE27-81803D94EB90}" type="pres">
      <dgm:prSet presAssocID="{7D63D5D9-8D1F-4DFA-92BC-10BA171E0346}" presName="connectorText" presStyleLbl="sibTrans2D1" presStyleIdx="0" presStyleCnt="3"/>
      <dgm:spPr/>
    </dgm:pt>
    <dgm:pt modelId="{E7876245-E649-4267-A4C2-F0A8D8C5C23A}" type="pres">
      <dgm:prSet presAssocID="{7947A239-D975-4762-880B-7B64EB5FB86E}" presName="node" presStyleLbl="node1" presStyleIdx="1" presStyleCnt="3">
        <dgm:presLayoutVars>
          <dgm:bulletEnabled val="1"/>
        </dgm:presLayoutVars>
      </dgm:prSet>
      <dgm:spPr/>
    </dgm:pt>
    <dgm:pt modelId="{4DFAB2C9-43F6-43A6-B94E-B5FB0FE020A1}" type="pres">
      <dgm:prSet presAssocID="{B5508909-8232-41C9-9897-C13727C88FC6}" presName="sibTrans" presStyleLbl="sibTrans2D1" presStyleIdx="1" presStyleCnt="3"/>
      <dgm:spPr/>
    </dgm:pt>
    <dgm:pt modelId="{FCF647DF-DAE2-43CA-A334-850FABFCB9E7}" type="pres">
      <dgm:prSet presAssocID="{B5508909-8232-41C9-9897-C13727C88FC6}" presName="connectorText" presStyleLbl="sibTrans2D1" presStyleIdx="1" presStyleCnt="3"/>
      <dgm:spPr/>
    </dgm:pt>
    <dgm:pt modelId="{081891A9-771F-45DD-A3D0-23FA99683A4A}" type="pres">
      <dgm:prSet presAssocID="{81701341-D09F-4F05-8EBA-6198F7B01FF9}" presName="node" presStyleLbl="node1" presStyleIdx="2" presStyleCnt="3">
        <dgm:presLayoutVars>
          <dgm:bulletEnabled val="1"/>
        </dgm:presLayoutVars>
      </dgm:prSet>
      <dgm:spPr/>
    </dgm:pt>
    <dgm:pt modelId="{3B71583B-661D-4613-ADFC-E305C849B56B}" type="pres">
      <dgm:prSet presAssocID="{ABD8CBDB-3195-456B-93C0-FA12C04BBA73}" presName="sibTrans" presStyleLbl="sibTrans2D1" presStyleIdx="2" presStyleCnt="3"/>
      <dgm:spPr/>
    </dgm:pt>
    <dgm:pt modelId="{9C49FC20-5724-4720-8A42-9084F03A92F9}" type="pres">
      <dgm:prSet presAssocID="{ABD8CBDB-3195-456B-93C0-FA12C04BBA73}" presName="connectorText" presStyleLbl="sibTrans2D1" presStyleIdx="2" presStyleCnt="3"/>
      <dgm:spPr/>
    </dgm:pt>
  </dgm:ptLst>
  <dgm:cxnLst>
    <dgm:cxn modelId="{AA981608-B517-44F6-9B1B-7C322B3427CA}" type="presOf" srcId="{B5508909-8232-41C9-9897-C13727C88FC6}" destId="{4DFAB2C9-43F6-43A6-B94E-B5FB0FE020A1}" srcOrd="0" destOrd="0" presId="urn:microsoft.com/office/officeart/2005/8/layout/cycle2"/>
    <dgm:cxn modelId="{5B33100A-CC13-460A-8E86-924D7E9C6991}" type="presOf" srcId="{96F26F48-C23F-4EA2-A577-A5CA5DE2A452}" destId="{202341E1-05CA-4CE7-A5CD-6E1B0B6F52AC}" srcOrd="0" destOrd="0" presId="urn:microsoft.com/office/officeart/2005/8/layout/cycle2"/>
    <dgm:cxn modelId="{8CA9481A-B83D-4EA0-80C5-4B132A09DDD5}" type="presOf" srcId="{78140FE2-BED3-4E4A-AB36-A82376D75156}" destId="{9AE28C62-126B-48B2-B9E0-E9CC809D69F2}" srcOrd="0" destOrd="0" presId="urn:microsoft.com/office/officeart/2005/8/layout/cycle2"/>
    <dgm:cxn modelId="{7CA89724-822F-454D-B0FF-BCD1F32E1BE2}" type="presOf" srcId="{81701341-D09F-4F05-8EBA-6198F7B01FF9}" destId="{081891A9-771F-45DD-A3D0-23FA99683A4A}" srcOrd="0" destOrd="0" presId="urn:microsoft.com/office/officeart/2005/8/layout/cycle2"/>
    <dgm:cxn modelId="{684ADB2A-3571-4AF8-9448-104B1652824D}" type="presOf" srcId="{ABD8CBDB-3195-456B-93C0-FA12C04BBA73}" destId="{3B71583B-661D-4613-ADFC-E305C849B56B}" srcOrd="0" destOrd="0" presId="urn:microsoft.com/office/officeart/2005/8/layout/cycle2"/>
    <dgm:cxn modelId="{3216272B-8682-4957-9A89-0020A683699E}" type="presOf" srcId="{7D63D5D9-8D1F-4DFA-92BC-10BA171E0346}" destId="{A5281A23-AC0D-4CBD-8AF3-634951AD65E7}" srcOrd="0" destOrd="0" presId="urn:microsoft.com/office/officeart/2005/8/layout/cycle2"/>
    <dgm:cxn modelId="{82A1E064-9CAF-4A00-9C97-5F63ED4614CD}" srcId="{78140FE2-BED3-4E4A-AB36-A82376D75156}" destId="{81701341-D09F-4F05-8EBA-6198F7B01FF9}" srcOrd="2" destOrd="0" parTransId="{B62B5377-2352-48BD-8871-DB62B55F9D5B}" sibTransId="{ABD8CBDB-3195-456B-93C0-FA12C04BBA73}"/>
    <dgm:cxn modelId="{3F0D4D85-6B79-4FF7-8ED0-63C4CFC8A9F3}" type="presOf" srcId="{7D63D5D9-8D1F-4DFA-92BC-10BA171E0346}" destId="{2C363B67-4556-4DA4-BE27-81803D94EB90}" srcOrd="1" destOrd="0" presId="urn:microsoft.com/office/officeart/2005/8/layout/cycle2"/>
    <dgm:cxn modelId="{F44F1E88-1669-4AE1-B12A-C9EDB4204AB5}" type="presOf" srcId="{ABD8CBDB-3195-456B-93C0-FA12C04BBA73}" destId="{9C49FC20-5724-4720-8A42-9084F03A92F9}" srcOrd="1" destOrd="0" presId="urn:microsoft.com/office/officeart/2005/8/layout/cycle2"/>
    <dgm:cxn modelId="{A4F1C59A-43D7-4794-A33B-AD8B8BE830A8}" type="presOf" srcId="{B5508909-8232-41C9-9897-C13727C88FC6}" destId="{FCF647DF-DAE2-43CA-A334-850FABFCB9E7}" srcOrd="1" destOrd="0" presId="urn:microsoft.com/office/officeart/2005/8/layout/cycle2"/>
    <dgm:cxn modelId="{A37160AC-970F-4A45-B77D-D296B45EE51A}" srcId="{78140FE2-BED3-4E4A-AB36-A82376D75156}" destId="{7947A239-D975-4762-880B-7B64EB5FB86E}" srcOrd="1" destOrd="0" parTransId="{31A24A1D-A639-4C16-B9AC-0067F7452564}" sibTransId="{B5508909-8232-41C9-9897-C13727C88FC6}"/>
    <dgm:cxn modelId="{0F9A9AC6-E01C-4EBF-80A8-8AC4083283A8}" type="presOf" srcId="{7947A239-D975-4762-880B-7B64EB5FB86E}" destId="{E7876245-E649-4267-A4C2-F0A8D8C5C23A}" srcOrd="0" destOrd="0" presId="urn:microsoft.com/office/officeart/2005/8/layout/cycle2"/>
    <dgm:cxn modelId="{52681CD9-08D3-485A-8DA7-46E2CFF388B0}" srcId="{78140FE2-BED3-4E4A-AB36-A82376D75156}" destId="{96F26F48-C23F-4EA2-A577-A5CA5DE2A452}" srcOrd="0" destOrd="0" parTransId="{5A7AA4DC-FA80-453E-B420-F24516A3C94B}" sibTransId="{7D63D5D9-8D1F-4DFA-92BC-10BA171E0346}"/>
    <dgm:cxn modelId="{52460C38-A4AA-4E7C-9CF8-076F367C24E6}" type="presParOf" srcId="{9AE28C62-126B-48B2-B9E0-E9CC809D69F2}" destId="{202341E1-05CA-4CE7-A5CD-6E1B0B6F52AC}" srcOrd="0" destOrd="0" presId="urn:microsoft.com/office/officeart/2005/8/layout/cycle2"/>
    <dgm:cxn modelId="{08C3279C-4E62-43AA-9A35-277ED4BF28F0}" type="presParOf" srcId="{9AE28C62-126B-48B2-B9E0-E9CC809D69F2}" destId="{A5281A23-AC0D-4CBD-8AF3-634951AD65E7}" srcOrd="1" destOrd="0" presId="urn:microsoft.com/office/officeart/2005/8/layout/cycle2"/>
    <dgm:cxn modelId="{8C8F809C-2B03-41A5-806C-8E017FF46606}" type="presParOf" srcId="{A5281A23-AC0D-4CBD-8AF3-634951AD65E7}" destId="{2C363B67-4556-4DA4-BE27-81803D94EB90}" srcOrd="0" destOrd="0" presId="urn:microsoft.com/office/officeart/2005/8/layout/cycle2"/>
    <dgm:cxn modelId="{4BC85AD8-C343-4DBF-AD37-CDE158CCF881}" type="presParOf" srcId="{9AE28C62-126B-48B2-B9E0-E9CC809D69F2}" destId="{E7876245-E649-4267-A4C2-F0A8D8C5C23A}" srcOrd="2" destOrd="0" presId="urn:microsoft.com/office/officeart/2005/8/layout/cycle2"/>
    <dgm:cxn modelId="{AE5F2150-29B0-473A-93AA-B6522559E585}" type="presParOf" srcId="{9AE28C62-126B-48B2-B9E0-E9CC809D69F2}" destId="{4DFAB2C9-43F6-43A6-B94E-B5FB0FE020A1}" srcOrd="3" destOrd="0" presId="urn:microsoft.com/office/officeart/2005/8/layout/cycle2"/>
    <dgm:cxn modelId="{94A30A1F-F281-4932-BB18-3953D947A587}" type="presParOf" srcId="{4DFAB2C9-43F6-43A6-B94E-B5FB0FE020A1}" destId="{FCF647DF-DAE2-43CA-A334-850FABFCB9E7}" srcOrd="0" destOrd="0" presId="urn:microsoft.com/office/officeart/2005/8/layout/cycle2"/>
    <dgm:cxn modelId="{80639818-8A36-43DA-AD4C-60B1E3B8C6AB}" type="presParOf" srcId="{9AE28C62-126B-48B2-B9E0-E9CC809D69F2}" destId="{081891A9-771F-45DD-A3D0-23FA99683A4A}" srcOrd="4" destOrd="0" presId="urn:microsoft.com/office/officeart/2005/8/layout/cycle2"/>
    <dgm:cxn modelId="{53A1FF5E-BEB8-4FA6-B830-C8D3B01B973E}" type="presParOf" srcId="{9AE28C62-126B-48B2-B9E0-E9CC809D69F2}" destId="{3B71583B-661D-4613-ADFC-E305C849B56B}" srcOrd="5" destOrd="0" presId="urn:microsoft.com/office/officeart/2005/8/layout/cycle2"/>
    <dgm:cxn modelId="{0ADF89C9-7A76-4C81-AA0C-91A7C3A489DB}" type="presParOf" srcId="{3B71583B-661D-4613-ADFC-E305C849B56B}" destId="{9C49FC20-5724-4720-8A42-9084F03A92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EBA85-876B-4625-A222-3AF89C0C86EF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5901C5-CD9A-4057-ACC1-F08038886002}">
      <dgm:prSet phldrT="[文本]" custT="1"/>
      <dgm:spPr/>
      <dgm:t>
        <a:bodyPr/>
        <a:lstStyle/>
        <a:p>
          <a:r>
            <a:rPr lang="en-US" altLang="zh-CN" sz="1400" dirty="0"/>
            <a:t>Shanshan</a:t>
          </a:r>
          <a:endParaRPr lang="zh-CN" altLang="en-US" sz="1400" dirty="0"/>
        </a:p>
      </dgm:t>
    </dgm:pt>
    <dgm:pt modelId="{F702BBF2-A255-4607-8AA0-CEC109FB940A}" type="par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576C325E-EC27-4767-8EF6-9AB14D9623AA}" type="sibTrans" cxnId="{8603A12E-77DA-41DD-B5FF-766269B8A9CC}">
      <dgm:prSet/>
      <dgm:spPr/>
      <dgm:t>
        <a:bodyPr/>
        <a:lstStyle/>
        <a:p>
          <a:endParaRPr lang="zh-CN" altLang="en-US"/>
        </a:p>
      </dgm:t>
    </dgm:pt>
    <dgm:pt modelId="{966AE77D-DEA7-4F70-8BA6-9ADC3CC8D19B}">
      <dgm:prSet phldrT="[文本]" custT="1"/>
      <dgm:spPr/>
      <dgm:t>
        <a:bodyPr/>
        <a:lstStyle/>
        <a:p>
          <a:r>
            <a:rPr lang="en-US" altLang="zh-CN" sz="1400" dirty="0"/>
            <a:t>Mats</a:t>
          </a:r>
          <a:endParaRPr lang="zh-CN" altLang="en-US" sz="1400" dirty="0"/>
        </a:p>
      </dgm:t>
    </dgm:pt>
    <dgm:pt modelId="{999CF428-BCFC-4A86-B36E-2207DD3A9776}" type="par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4F000150-CFF7-4869-9FBC-1876F1325F38}" type="sibTrans" cxnId="{750DE427-FBC5-4D27-AE08-D49E67AE1229}">
      <dgm:prSet/>
      <dgm:spPr/>
      <dgm:t>
        <a:bodyPr/>
        <a:lstStyle/>
        <a:p>
          <a:endParaRPr lang="zh-CN" altLang="en-US"/>
        </a:p>
      </dgm:t>
    </dgm:pt>
    <dgm:pt modelId="{971F2E96-6CFC-49F8-B6CC-A1CCAE48C789}">
      <dgm:prSet phldrT="[文本]" custT="1"/>
      <dgm:spPr/>
      <dgm:t>
        <a:bodyPr/>
        <a:lstStyle/>
        <a:p>
          <a:r>
            <a:rPr lang="en-US" altLang="zh-CN" sz="1400" dirty="0"/>
            <a:t>Per</a:t>
          </a:r>
          <a:endParaRPr lang="zh-CN" altLang="en-US" sz="1400" dirty="0"/>
        </a:p>
      </dgm:t>
    </dgm:pt>
    <dgm:pt modelId="{93BDF09C-7DBF-4A41-901F-D2D627AC2B20}" type="par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D431C9BF-A17E-4CD4-98ED-04DCB8E28E5E}" type="sibTrans" cxnId="{057512BE-7719-4309-B0E7-D241A828D6BF}">
      <dgm:prSet/>
      <dgm:spPr/>
      <dgm:t>
        <a:bodyPr/>
        <a:lstStyle/>
        <a:p>
          <a:endParaRPr lang="zh-CN" altLang="en-US"/>
        </a:p>
      </dgm:t>
    </dgm:pt>
    <dgm:pt modelId="{1A9631D1-0590-4994-BD47-41FBDE512660}">
      <dgm:prSet phldrT="[文本]" custT="1"/>
      <dgm:spPr/>
      <dgm:t>
        <a:bodyPr/>
        <a:lstStyle/>
        <a:p>
          <a:r>
            <a:rPr lang="en-US" altLang="zh-CN" sz="1400" dirty="0"/>
            <a:t>Rui</a:t>
          </a:r>
          <a:endParaRPr lang="zh-CN" altLang="en-US" sz="1400" dirty="0"/>
        </a:p>
      </dgm:t>
    </dgm:pt>
    <dgm:pt modelId="{B11FCFD7-A9B6-4C3A-8821-DC40AB8BD039}" type="par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003F2E59-8B32-4BAA-9063-D6A66B35522D}" type="sibTrans" cxnId="{4BC20690-97A2-434A-889E-A68BCE833650}">
      <dgm:prSet/>
      <dgm:spPr/>
      <dgm:t>
        <a:bodyPr/>
        <a:lstStyle/>
        <a:p>
          <a:endParaRPr lang="zh-CN" altLang="en-US"/>
        </a:p>
      </dgm:t>
    </dgm:pt>
    <dgm:pt modelId="{2A14F0FE-D85B-4AB3-8EE7-BADEDA21E5B0}" type="pres">
      <dgm:prSet presAssocID="{B57EBA85-876B-4625-A222-3AF89C0C86EF}" presName="cycle" presStyleCnt="0">
        <dgm:presLayoutVars>
          <dgm:dir/>
          <dgm:resizeHandles val="exact"/>
        </dgm:presLayoutVars>
      </dgm:prSet>
      <dgm:spPr/>
    </dgm:pt>
    <dgm:pt modelId="{048A9749-5F26-473A-A280-9A2E5D487BBC}" type="pres">
      <dgm:prSet presAssocID="{5B5901C5-CD9A-4057-ACC1-F08038886002}" presName="node" presStyleLbl="node1" presStyleIdx="0" presStyleCnt="4">
        <dgm:presLayoutVars>
          <dgm:bulletEnabled val="1"/>
        </dgm:presLayoutVars>
      </dgm:prSet>
      <dgm:spPr/>
    </dgm:pt>
    <dgm:pt modelId="{52E55E19-69D2-4D1C-B363-3C4909CCC72B}" type="pres">
      <dgm:prSet presAssocID="{576C325E-EC27-4767-8EF6-9AB14D9623AA}" presName="sibTrans" presStyleLbl="sibTrans2D1" presStyleIdx="0" presStyleCnt="4"/>
      <dgm:spPr/>
    </dgm:pt>
    <dgm:pt modelId="{451C95D9-5A94-41BA-ABA5-1EA2E617ED83}" type="pres">
      <dgm:prSet presAssocID="{576C325E-EC27-4767-8EF6-9AB14D9623AA}" presName="connectorText" presStyleLbl="sibTrans2D1" presStyleIdx="0" presStyleCnt="4"/>
      <dgm:spPr/>
    </dgm:pt>
    <dgm:pt modelId="{C80CBCD6-935F-4654-A45F-406C4E316539}" type="pres">
      <dgm:prSet presAssocID="{966AE77D-DEA7-4F70-8BA6-9ADC3CC8D19B}" presName="node" presStyleLbl="node1" presStyleIdx="1" presStyleCnt="4">
        <dgm:presLayoutVars>
          <dgm:bulletEnabled val="1"/>
        </dgm:presLayoutVars>
      </dgm:prSet>
      <dgm:spPr/>
    </dgm:pt>
    <dgm:pt modelId="{178F8BBE-DB73-450D-9F33-D6E0A109CC08}" type="pres">
      <dgm:prSet presAssocID="{4F000150-CFF7-4869-9FBC-1876F1325F38}" presName="sibTrans" presStyleLbl="sibTrans2D1" presStyleIdx="1" presStyleCnt="4"/>
      <dgm:spPr/>
    </dgm:pt>
    <dgm:pt modelId="{0EF09E5D-40FA-4B9D-9DC3-2213A7852B6B}" type="pres">
      <dgm:prSet presAssocID="{4F000150-CFF7-4869-9FBC-1876F1325F38}" presName="connectorText" presStyleLbl="sibTrans2D1" presStyleIdx="1" presStyleCnt="4"/>
      <dgm:spPr/>
    </dgm:pt>
    <dgm:pt modelId="{0A8936A7-9CFC-4213-98F2-279C13C2F6A8}" type="pres">
      <dgm:prSet presAssocID="{971F2E96-6CFC-49F8-B6CC-A1CCAE48C789}" presName="node" presStyleLbl="node1" presStyleIdx="2" presStyleCnt="4">
        <dgm:presLayoutVars>
          <dgm:bulletEnabled val="1"/>
        </dgm:presLayoutVars>
      </dgm:prSet>
      <dgm:spPr/>
    </dgm:pt>
    <dgm:pt modelId="{8CD79435-6823-44BA-B75B-7E970431E86B}" type="pres">
      <dgm:prSet presAssocID="{D431C9BF-A17E-4CD4-98ED-04DCB8E28E5E}" presName="sibTrans" presStyleLbl="sibTrans2D1" presStyleIdx="2" presStyleCnt="4"/>
      <dgm:spPr/>
    </dgm:pt>
    <dgm:pt modelId="{9D465DF7-B654-4AEC-B0F3-848ECCF5239B}" type="pres">
      <dgm:prSet presAssocID="{D431C9BF-A17E-4CD4-98ED-04DCB8E28E5E}" presName="connectorText" presStyleLbl="sibTrans2D1" presStyleIdx="2" presStyleCnt="4"/>
      <dgm:spPr/>
    </dgm:pt>
    <dgm:pt modelId="{B3791B61-B6A6-4363-AC72-E93128C9705F}" type="pres">
      <dgm:prSet presAssocID="{1A9631D1-0590-4994-BD47-41FBDE512660}" presName="node" presStyleLbl="node1" presStyleIdx="3" presStyleCnt="4">
        <dgm:presLayoutVars>
          <dgm:bulletEnabled val="1"/>
        </dgm:presLayoutVars>
      </dgm:prSet>
      <dgm:spPr/>
    </dgm:pt>
    <dgm:pt modelId="{80006ED7-1218-46C4-9320-2C7F9874D8A3}" type="pres">
      <dgm:prSet presAssocID="{003F2E59-8B32-4BAA-9063-D6A66B35522D}" presName="sibTrans" presStyleLbl="sibTrans2D1" presStyleIdx="3" presStyleCnt="4"/>
      <dgm:spPr/>
    </dgm:pt>
    <dgm:pt modelId="{6136B674-E1E7-48AD-91D9-68614B0A7F68}" type="pres">
      <dgm:prSet presAssocID="{003F2E59-8B32-4BAA-9063-D6A66B35522D}" presName="connectorText" presStyleLbl="sibTrans2D1" presStyleIdx="3" presStyleCnt="4"/>
      <dgm:spPr/>
    </dgm:pt>
  </dgm:ptLst>
  <dgm:cxnLst>
    <dgm:cxn modelId="{750DE427-FBC5-4D27-AE08-D49E67AE1229}" srcId="{B57EBA85-876B-4625-A222-3AF89C0C86EF}" destId="{966AE77D-DEA7-4F70-8BA6-9ADC3CC8D19B}" srcOrd="1" destOrd="0" parTransId="{999CF428-BCFC-4A86-B36E-2207DD3A9776}" sibTransId="{4F000150-CFF7-4869-9FBC-1876F1325F38}"/>
    <dgm:cxn modelId="{8603A12E-77DA-41DD-B5FF-766269B8A9CC}" srcId="{B57EBA85-876B-4625-A222-3AF89C0C86EF}" destId="{5B5901C5-CD9A-4057-ACC1-F08038886002}" srcOrd="0" destOrd="0" parTransId="{F702BBF2-A255-4607-8AA0-CEC109FB940A}" sibTransId="{576C325E-EC27-4767-8EF6-9AB14D9623AA}"/>
    <dgm:cxn modelId="{31159B65-7006-4F51-9317-E4BCBA80960B}" type="presOf" srcId="{003F2E59-8B32-4BAA-9063-D6A66B35522D}" destId="{6136B674-E1E7-48AD-91D9-68614B0A7F68}" srcOrd="1" destOrd="0" presId="urn:microsoft.com/office/officeart/2005/8/layout/cycle2"/>
    <dgm:cxn modelId="{9541A068-D33B-4652-AB92-485D0F760596}" type="presOf" srcId="{576C325E-EC27-4767-8EF6-9AB14D9623AA}" destId="{52E55E19-69D2-4D1C-B363-3C4909CCC72B}" srcOrd="0" destOrd="0" presId="urn:microsoft.com/office/officeart/2005/8/layout/cycle2"/>
    <dgm:cxn modelId="{F4B3B256-A0CB-40E8-8188-2BA8FBB5193B}" type="presOf" srcId="{D431C9BF-A17E-4CD4-98ED-04DCB8E28E5E}" destId="{8CD79435-6823-44BA-B75B-7E970431E86B}" srcOrd="0" destOrd="0" presId="urn:microsoft.com/office/officeart/2005/8/layout/cycle2"/>
    <dgm:cxn modelId="{1D7FB787-FF43-435D-BC30-9A613DD9AE49}" type="presOf" srcId="{576C325E-EC27-4767-8EF6-9AB14D9623AA}" destId="{451C95D9-5A94-41BA-ABA5-1EA2E617ED83}" srcOrd="1" destOrd="0" presId="urn:microsoft.com/office/officeart/2005/8/layout/cycle2"/>
    <dgm:cxn modelId="{4BC20690-97A2-434A-889E-A68BCE833650}" srcId="{B57EBA85-876B-4625-A222-3AF89C0C86EF}" destId="{1A9631D1-0590-4994-BD47-41FBDE512660}" srcOrd="3" destOrd="0" parTransId="{B11FCFD7-A9B6-4C3A-8821-DC40AB8BD039}" sibTransId="{003F2E59-8B32-4BAA-9063-D6A66B35522D}"/>
    <dgm:cxn modelId="{E3296E93-0870-401D-9F42-852EFE4EB5D0}" type="presOf" srcId="{1A9631D1-0590-4994-BD47-41FBDE512660}" destId="{B3791B61-B6A6-4363-AC72-E93128C9705F}" srcOrd="0" destOrd="0" presId="urn:microsoft.com/office/officeart/2005/8/layout/cycle2"/>
    <dgm:cxn modelId="{3869B798-08B5-4B83-89E5-9C57A71C2377}" type="presOf" srcId="{D431C9BF-A17E-4CD4-98ED-04DCB8E28E5E}" destId="{9D465DF7-B654-4AEC-B0F3-848ECCF5239B}" srcOrd="1" destOrd="0" presId="urn:microsoft.com/office/officeart/2005/8/layout/cycle2"/>
    <dgm:cxn modelId="{B493B6A4-64B0-41E9-BD39-431DAA88BA93}" type="presOf" srcId="{4F000150-CFF7-4869-9FBC-1876F1325F38}" destId="{0EF09E5D-40FA-4B9D-9DC3-2213A7852B6B}" srcOrd="1" destOrd="0" presId="urn:microsoft.com/office/officeart/2005/8/layout/cycle2"/>
    <dgm:cxn modelId="{057512BE-7719-4309-B0E7-D241A828D6BF}" srcId="{B57EBA85-876B-4625-A222-3AF89C0C86EF}" destId="{971F2E96-6CFC-49F8-B6CC-A1CCAE48C789}" srcOrd="2" destOrd="0" parTransId="{93BDF09C-7DBF-4A41-901F-D2D627AC2B20}" sibTransId="{D431C9BF-A17E-4CD4-98ED-04DCB8E28E5E}"/>
    <dgm:cxn modelId="{DEDC17BF-AEC9-4DCF-9A10-961F75563DA6}" type="presOf" srcId="{B57EBA85-876B-4625-A222-3AF89C0C86EF}" destId="{2A14F0FE-D85B-4AB3-8EE7-BADEDA21E5B0}" srcOrd="0" destOrd="0" presId="urn:microsoft.com/office/officeart/2005/8/layout/cycle2"/>
    <dgm:cxn modelId="{03656BC0-82F3-42D2-9190-88ECB0B0C568}" type="presOf" srcId="{966AE77D-DEA7-4F70-8BA6-9ADC3CC8D19B}" destId="{C80CBCD6-935F-4654-A45F-406C4E316539}" srcOrd="0" destOrd="0" presId="urn:microsoft.com/office/officeart/2005/8/layout/cycle2"/>
    <dgm:cxn modelId="{1F621FCD-C3F8-4796-8160-DE9BAE93DFAA}" type="presOf" srcId="{5B5901C5-CD9A-4057-ACC1-F08038886002}" destId="{048A9749-5F26-473A-A280-9A2E5D487BBC}" srcOrd="0" destOrd="0" presId="urn:microsoft.com/office/officeart/2005/8/layout/cycle2"/>
    <dgm:cxn modelId="{4E2D23E0-4EE4-45D4-BAF5-C9798251337D}" type="presOf" srcId="{4F000150-CFF7-4869-9FBC-1876F1325F38}" destId="{178F8BBE-DB73-450D-9F33-D6E0A109CC08}" srcOrd="0" destOrd="0" presId="urn:microsoft.com/office/officeart/2005/8/layout/cycle2"/>
    <dgm:cxn modelId="{2E8CB1F2-8975-4EAD-B50D-720E1D62C899}" type="presOf" srcId="{971F2E96-6CFC-49F8-B6CC-A1CCAE48C789}" destId="{0A8936A7-9CFC-4213-98F2-279C13C2F6A8}" srcOrd="0" destOrd="0" presId="urn:microsoft.com/office/officeart/2005/8/layout/cycle2"/>
    <dgm:cxn modelId="{6B88D7F7-5FDB-4AB8-9186-001FEFE919AD}" type="presOf" srcId="{003F2E59-8B32-4BAA-9063-D6A66B35522D}" destId="{80006ED7-1218-46C4-9320-2C7F9874D8A3}" srcOrd="0" destOrd="0" presId="urn:microsoft.com/office/officeart/2005/8/layout/cycle2"/>
    <dgm:cxn modelId="{2E545BEB-A4E7-4777-BACB-80C52FDF6DD3}" type="presParOf" srcId="{2A14F0FE-D85B-4AB3-8EE7-BADEDA21E5B0}" destId="{048A9749-5F26-473A-A280-9A2E5D487BBC}" srcOrd="0" destOrd="0" presId="urn:microsoft.com/office/officeart/2005/8/layout/cycle2"/>
    <dgm:cxn modelId="{3690580F-00A0-4648-8CCA-47741F6F6CB5}" type="presParOf" srcId="{2A14F0FE-D85B-4AB3-8EE7-BADEDA21E5B0}" destId="{52E55E19-69D2-4D1C-B363-3C4909CCC72B}" srcOrd="1" destOrd="0" presId="urn:microsoft.com/office/officeart/2005/8/layout/cycle2"/>
    <dgm:cxn modelId="{60ACFAC3-A209-4333-820C-22B5484081B7}" type="presParOf" srcId="{52E55E19-69D2-4D1C-B363-3C4909CCC72B}" destId="{451C95D9-5A94-41BA-ABA5-1EA2E617ED83}" srcOrd="0" destOrd="0" presId="urn:microsoft.com/office/officeart/2005/8/layout/cycle2"/>
    <dgm:cxn modelId="{F4BA60B8-544D-46CE-B0DC-8678D1D27D30}" type="presParOf" srcId="{2A14F0FE-D85B-4AB3-8EE7-BADEDA21E5B0}" destId="{C80CBCD6-935F-4654-A45F-406C4E316539}" srcOrd="2" destOrd="0" presId="urn:microsoft.com/office/officeart/2005/8/layout/cycle2"/>
    <dgm:cxn modelId="{5C285F51-1239-4014-AC72-86CC0DF9C797}" type="presParOf" srcId="{2A14F0FE-D85B-4AB3-8EE7-BADEDA21E5B0}" destId="{178F8BBE-DB73-450D-9F33-D6E0A109CC08}" srcOrd="3" destOrd="0" presId="urn:microsoft.com/office/officeart/2005/8/layout/cycle2"/>
    <dgm:cxn modelId="{55178263-E99C-47C7-8281-3A2E9836E621}" type="presParOf" srcId="{178F8BBE-DB73-450D-9F33-D6E0A109CC08}" destId="{0EF09E5D-40FA-4B9D-9DC3-2213A7852B6B}" srcOrd="0" destOrd="0" presId="urn:microsoft.com/office/officeart/2005/8/layout/cycle2"/>
    <dgm:cxn modelId="{83ADAD27-B5F3-40D2-9907-2D6B0544B950}" type="presParOf" srcId="{2A14F0FE-D85B-4AB3-8EE7-BADEDA21E5B0}" destId="{0A8936A7-9CFC-4213-98F2-279C13C2F6A8}" srcOrd="4" destOrd="0" presId="urn:microsoft.com/office/officeart/2005/8/layout/cycle2"/>
    <dgm:cxn modelId="{AC25D975-7A33-40A2-900E-90851F8154C4}" type="presParOf" srcId="{2A14F0FE-D85B-4AB3-8EE7-BADEDA21E5B0}" destId="{8CD79435-6823-44BA-B75B-7E970431E86B}" srcOrd="5" destOrd="0" presId="urn:microsoft.com/office/officeart/2005/8/layout/cycle2"/>
    <dgm:cxn modelId="{40401B6D-BBDA-46C4-A61C-58EABAFA3554}" type="presParOf" srcId="{8CD79435-6823-44BA-B75B-7E970431E86B}" destId="{9D465DF7-B654-4AEC-B0F3-848ECCF5239B}" srcOrd="0" destOrd="0" presId="urn:microsoft.com/office/officeart/2005/8/layout/cycle2"/>
    <dgm:cxn modelId="{BE1E4AB5-D347-4B22-B286-B9162FD95B18}" type="presParOf" srcId="{2A14F0FE-D85B-4AB3-8EE7-BADEDA21E5B0}" destId="{B3791B61-B6A6-4363-AC72-E93128C9705F}" srcOrd="6" destOrd="0" presId="urn:microsoft.com/office/officeart/2005/8/layout/cycle2"/>
    <dgm:cxn modelId="{0A001C16-B0B7-46E0-99A7-A5AB69313E25}" type="presParOf" srcId="{2A14F0FE-D85B-4AB3-8EE7-BADEDA21E5B0}" destId="{80006ED7-1218-46C4-9320-2C7F9874D8A3}" srcOrd="7" destOrd="0" presId="urn:microsoft.com/office/officeart/2005/8/layout/cycle2"/>
    <dgm:cxn modelId="{2E9851AC-93CE-4BA6-8C31-D4E137D4C2D3}" type="presParOf" srcId="{80006ED7-1218-46C4-9320-2C7F9874D8A3}" destId="{6136B674-E1E7-48AD-91D9-68614B0A7F6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677E1-B274-47A6-A210-42637D6CAE91}">
      <dsp:nvSpPr>
        <dsp:cNvPr id="0" name=""/>
        <dsp:cNvSpPr/>
      </dsp:nvSpPr>
      <dsp:spPr>
        <a:xfrm>
          <a:off x="0" y="0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Parameters setup</a:t>
          </a:r>
          <a:endParaRPr lang="zh-CN" altLang="en-US" sz="1700" kern="1200" dirty="0"/>
        </a:p>
      </dsp:txBody>
      <dsp:txXfrm>
        <a:off x="11922" y="11922"/>
        <a:ext cx="2125093" cy="383210"/>
      </dsp:txXfrm>
    </dsp:sp>
    <dsp:sp modelId="{B0C479A0-67C6-47A3-9283-4CF1749FBAD5}">
      <dsp:nvSpPr>
        <dsp:cNvPr id="0" name=""/>
        <dsp:cNvSpPr/>
      </dsp:nvSpPr>
      <dsp:spPr>
        <a:xfrm>
          <a:off x="226264" y="474896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training</a:t>
          </a:r>
          <a:endParaRPr lang="zh-CN" altLang="en-US" sz="1700" kern="1200" dirty="0"/>
        </a:p>
      </dsp:txBody>
      <dsp:txXfrm>
        <a:off x="238186" y="486818"/>
        <a:ext cx="2049641" cy="383210"/>
      </dsp:txXfrm>
    </dsp:sp>
    <dsp:sp modelId="{CBCCD8E2-51BF-4EF4-9EE2-5A9E3D9DB090}">
      <dsp:nvSpPr>
        <dsp:cNvPr id="0" name=""/>
        <dsp:cNvSpPr/>
      </dsp:nvSpPr>
      <dsp:spPr>
        <a:xfrm>
          <a:off x="452529" y="949792"/>
          <a:ext cx="2564336" cy="407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Model testing</a:t>
          </a:r>
          <a:endParaRPr lang="zh-CN" altLang="en-US" sz="1700" kern="1200" dirty="0"/>
        </a:p>
      </dsp:txBody>
      <dsp:txXfrm>
        <a:off x="464451" y="961714"/>
        <a:ext cx="2049641" cy="383210"/>
      </dsp:txXfrm>
    </dsp:sp>
    <dsp:sp modelId="{64BB9ACA-DE26-48D9-9654-D21CCF78206D}">
      <dsp:nvSpPr>
        <dsp:cNvPr id="0" name=""/>
        <dsp:cNvSpPr/>
      </dsp:nvSpPr>
      <dsp:spPr>
        <a:xfrm>
          <a:off x="2299750" y="308682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359282" y="308682"/>
        <a:ext cx="145521" cy="199100"/>
      </dsp:txXfrm>
    </dsp:sp>
    <dsp:sp modelId="{F340624E-1C9E-4DF1-B2B4-BD695BF3628F}">
      <dsp:nvSpPr>
        <dsp:cNvPr id="0" name=""/>
        <dsp:cNvSpPr/>
      </dsp:nvSpPr>
      <dsp:spPr>
        <a:xfrm>
          <a:off x="2526015" y="780865"/>
          <a:ext cx="264585" cy="264585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585547" y="780865"/>
        <a:ext cx="145521" cy="199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341E1-05CA-4CE7-A5CD-6E1B0B6F52AC}">
      <dsp:nvSpPr>
        <dsp:cNvPr id="0" name=""/>
        <dsp:cNvSpPr/>
      </dsp:nvSpPr>
      <dsp:spPr>
        <a:xfrm>
          <a:off x="1155580" y="727"/>
          <a:ext cx="1182018" cy="11820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Fabian</a:t>
          </a:r>
          <a:endParaRPr lang="zh-CN" altLang="en-US" sz="1400" kern="1200" dirty="0"/>
        </a:p>
      </dsp:txBody>
      <dsp:txXfrm>
        <a:off x="1328683" y="173830"/>
        <a:ext cx="835812" cy="835812"/>
      </dsp:txXfrm>
    </dsp:sp>
    <dsp:sp modelId="{A5281A23-AC0D-4CBD-8AF3-634951AD65E7}">
      <dsp:nvSpPr>
        <dsp:cNvPr id="0" name=""/>
        <dsp:cNvSpPr/>
      </dsp:nvSpPr>
      <dsp:spPr>
        <a:xfrm rot="3600000">
          <a:off x="2028796" y="1152341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52289" y="1191436"/>
        <a:ext cx="219268" cy="239359"/>
      </dsp:txXfrm>
    </dsp:sp>
    <dsp:sp modelId="{E7876245-E649-4267-A4C2-F0A8D8C5C23A}">
      <dsp:nvSpPr>
        <dsp:cNvPr id="0" name=""/>
        <dsp:cNvSpPr/>
      </dsp:nvSpPr>
      <dsp:spPr>
        <a:xfrm>
          <a:off x="2042099" y="1536223"/>
          <a:ext cx="1182018" cy="1182018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Wladimir</a:t>
          </a:r>
          <a:endParaRPr lang="zh-CN" altLang="en-US" sz="1400" kern="1200" dirty="0"/>
        </a:p>
      </dsp:txBody>
      <dsp:txXfrm>
        <a:off x="2215202" y="1709326"/>
        <a:ext cx="835812" cy="835812"/>
      </dsp:txXfrm>
    </dsp:sp>
    <dsp:sp modelId="{4DFAB2C9-43F6-43A6-B94E-B5FB0FE020A1}">
      <dsp:nvSpPr>
        <dsp:cNvPr id="0" name=""/>
        <dsp:cNvSpPr/>
      </dsp:nvSpPr>
      <dsp:spPr>
        <a:xfrm rot="10800000">
          <a:off x="1598834" y="1927767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 rot="10800000">
        <a:off x="1692806" y="2007553"/>
        <a:ext cx="219268" cy="239359"/>
      </dsp:txXfrm>
    </dsp:sp>
    <dsp:sp modelId="{081891A9-771F-45DD-A3D0-23FA99683A4A}">
      <dsp:nvSpPr>
        <dsp:cNvPr id="0" name=""/>
        <dsp:cNvSpPr/>
      </dsp:nvSpPr>
      <dsp:spPr>
        <a:xfrm>
          <a:off x="269061" y="1536223"/>
          <a:ext cx="1182018" cy="1182018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Jonas</a:t>
          </a:r>
          <a:endParaRPr lang="zh-CN" altLang="en-US" sz="1400" kern="1200" dirty="0"/>
        </a:p>
      </dsp:txBody>
      <dsp:txXfrm>
        <a:off x="442164" y="1709326"/>
        <a:ext cx="835812" cy="835812"/>
      </dsp:txXfrm>
    </dsp:sp>
    <dsp:sp modelId="{3B71583B-661D-4613-ADFC-E305C849B56B}">
      <dsp:nvSpPr>
        <dsp:cNvPr id="0" name=""/>
        <dsp:cNvSpPr/>
      </dsp:nvSpPr>
      <dsp:spPr>
        <a:xfrm rot="18000000">
          <a:off x="1142276" y="1167696"/>
          <a:ext cx="313240" cy="39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165769" y="1288173"/>
        <a:ext cx="219268" cy="239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A9749-5F26-473A-A280-9A2E5D487BBC}">
      <dsp:nvSpPr>
        <dsp:cNvPr id="0" name=""/>
        <dsp:cNvSpPr/>
      </dsp:nvSpPr>
      <dsp:spPr>
        <a:xfrm>
          <a:off x="1861310" y="1020"/>
          <a:ext cx="1093505" cy="10935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Shanshan</a:t>
          </a:r>
          <a:endParaRPr lang="zh-CN" altLang="en-US" sz="1400" kern="1200" dirty="0"/>
        </a:p>
      </dsp:txBody>
      <dsp:txXfrm>
        <a:off x="2021450" y="161160"/>
        <a:ext cx="773225" cy="773225"/>
      </dsp:txXfrm>
    </dsp:sp>
    <dsp:sp modelId="{52E55E19-69D2-4D1C-B363-3C4909CCC72B}">
      <dsp:nvSpPr>
        <dsp:cNvPr id="0" name=""/>
        <dsp:cNvSpPr/>
      </dsp:nvSpPr>
      <dsp:spPr>
        <a:xfrm rot="2700000">
          <a:off x="2837543" y="938464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850349" y="981360"/>
        <a:ext cx="204035" cy="221434"/>
      </dsp:txXfrm>
    </dsp:sp>
    <dsp:sp modelId="{C80CBCD6-935F-4654-A45F-406C4E316539}">
      <dsp:nvSpPr>
        <dsp:cNvPr id="0" name=""/>
        <dsp:cNvSpPr/>
      </dsp:nvSpPr>
      <dsp:spPr>
        <a:xfrm>
          <a:off x="3023417" y="1163127"/>
          <a:ext cx="1093505" cy="10935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Mats</a:t>
          </a:r>
          <a:endParaRPr lang="zh-CN" altLang="en-US" sz="1400" kern="1200" dirty="0"/>
        </a:p>
      </dsp:txBody>
      <dsp:txXfrm>
        <a:off x="3183557" y="1323267"/>
        <a:ext cx="773225" cy="773225"/>
      </dsp:txXfrm>
    </dsp:sp>
    <dsp:sp modelId="{178F8BBE-DB73-450D-9F33-D6E0A109CC08}">
      <dsp:nvSpPr>
        <dsp:cNvPr id="0" name=""/>
        <dsp:cNvSpPr/>
      </dsp:nvSpPr>
      <dsp:spPr>
        <a:xfrm rot="8100000">
          <a:off x="2849210" y="210057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2923848" y="2143466"/>
        <a:ext cx="204035" cy="221434"/>
      </dsp:txXfrm>
    </dsp:sp>
    <dsp:sp modelId="{0A8936A7-9CFC-4213-98F2-279C13C2F6A8}">
      <dsp:nvSpPr>
        <dsp:cNvPr id="0" name=""/>
        <dsp:cNvSpPr/>
      </dsp:nvSpPr>
      <dsp:spPr>
        <a:xfrm>
          <a:off x="1861310" y="2325233"/>
          <a:ext cx="1093505" cy="10935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Per</a:t>
          </a:r>
          <a:endParaRPr lang="zh-CN" altLang="en-US" sz="1400" kern="1200" dirty="0"/>
        </a:p>
      </dsp:txBody>
      <dsp:txXfrm>
        <a:off x="2021450" y="2485373"/>
        <a:ext cx="773225" cy="773225"/>
      </dsp:txXfrm>
    </dsp:sp>
    <dsp:sp modelId="{8CD79435-6823-44BA-B75B-7E970431E86B}">
      <dsp:nvSpPr>
        <dsp:cNvPr id="0" name=""/>
        <dsp:cNvSpPr/>
      </dsp:nvSpPr>
      <dsp:spPr>
        <a:xfrm rot="13500000">
          <a:off x="1687103" y="2112237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 rot="10800000">
        <a:off x="1761741" y="2216965"/>
        <a:ext cx="204035" cy="221434"/>
      </dsp:txXfrm>
    </dsp:sp>
    <dsp:sp modelId="{B3791B61-B6A6-4363-AC72-E93128C9705F}">
      <dsp:nvSpPr>
        <dsp:cNvPr id="0" name=""/>
        <dsp:cNvSpPr/>
      </dsp:nvSpPr>
      <dsp:spPr>
        <a:xfrm>
          <a:off x="699204" y="1163127"/>
          <a:ext cx="1093505" cy="10935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Rui</a:t>
          </a:r>
          <a:endParaRPr lang="zh-CN" altLang="en-US" sz="1400" kern="1200" dirty="0"/>
        </a:p>
      </dsp:txBody>
      <dsp:txXfrm>
        <a:off x="859344" y="1323267"/>
        <a:ext cx="773225" cy="773225"/>
      </dsp:txXfrm>
    </dsp:sp>
    <dsp:sp modelId="{80006ED7-1218-46C4-9320-2C7F9874D8A3}">
      <dsp:nvSpPr>
        <dsp:cNvPr id="0" name=""/>
        <dsp:cNvSpPr/>
      </dsp:nvSpPr>
      <dsp:spPr>
        <a:xfrm rot="18900000">
          <a:off x="1675437" y="950130"/>
          <a:ext cx="291479" cy="3690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688243" y="1054858"/>
        <a:ext cx="204035" cy="221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CCBA-594E-45B8-8FEA-2612E62C6221}" type="datetimeFigureOut">
              <a:rPr lang="de-DE" smtClean="0"/>
              <a:t>05.06.2020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2A832-3633-4224-BE70-4C59A3D9E0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DCFDE1-6172-4DF3-A964-75D9694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DFFACE9-D16A-4DE8-9171-0BD915E3D0A2}"/>
              </a:ext>
            </a:extLst>
          </p:cNvPr>
          <p:cNvCxnSpPr>
            <a:cxnSpLocks/>
          </p:cNvCxnSpPr>
          <p:nvPr userDrawn="1"/>
        </p:nvCxnSpPr>
        <p:spPr>
          <a:xfrm>
            <a:off x="838200" y="1137368"/>
            <a:ext cx="10614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0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35846-BE86-451A-90DC-A2815C88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D0FDE3-DC49-4F4F-A6C8-BAACFF52A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3CA9F6-00BD-404B-9A0F-EE04405A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CF75-0D55-4331-9DE8-43DFD72B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8F2434-96E5-42C3-AB51-1AF8BEAE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1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1C9BA09-6C76-4BAA-BB15-CB072B23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8A4DD7-21AC-4644-BE04-ACC36914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9B575-8797-4B12-ADE8-862E806E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E0C19-DD1D-4AAB-8D8D-4503C8AB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28212-B2A7-462D-A24D-9EBCF4F0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36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92AEA-3425-4373-91D8-C82A2DE6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1A605-1CAE-4544-BF6C-A5C545A9C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5B5CBE-5F05-4E70-BB9A-89937D5E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3F522-DC7F-411D-AB54-5832804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500B9-A144-4F4F-BF00-180D91C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5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7F8E0-4CF2-4C85-8168-709E3C15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B61734-9750-4355-81B3-0E09103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409E-354D-4F08-816E-F52624EB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2A0DE7-7B5D-4FDC-93DB-EB035C5D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08C71-B0CD-4FAC-A5D4-A6CB2FA8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2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8ABD0-0588-4B92-8E60-5D802C07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A5E78D-A622-4316-82D3-4FF1B2638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BC277-89FA-44A7-8AE0-49B9E9AF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9ED39C-D4DF-4E32-9B63-6449DEAF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0454D-CD71-477F-9C8F-61FDD01B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80646-5500-4D8B-99B7-21FDB34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2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400C4-5FD4-49B0-81C1-A385E105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F8ACE-D068-4D51-85BC-78EEB0F9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6E3F28-1834-40B5-B8E1-646F9D5A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926D06-C362-460D-A1F6-6904C3037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E2680A-1D62-4314-B3EF-6F60A267B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EBE340-183D-494A-B316-03ECB772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6090FC-BB9E-4444-BD3C-A4C8951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BA9B84-F86C-409C-91A1-E9A3FE9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25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8FCA7-FFD2-4C97-9958-BDE1AD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D84546-1508-4DE8-8324-77D61DE0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873AE-1DFD-4FC1-9323-0FA79C7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460125-D48C-4ACE-8AEE-18B3DC4B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6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E4B67A-38D4-4ABC-8D60-12E7E242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D7AA673-1FD3-4DED-9EBC-3FBEDE33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B3028-D82E-455E-A91F-B5342E0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408A-55AC-4BAA-A40C-A8F84265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C13A7-37F6-4C6C-AA1B-EFB603C4A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6A1515-A039-4397-86C5-407609EE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EF53F4-B3B2-4D9E-8146-529D8F65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C7A4C-319E-4669-8C7D-A7D3191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97425-D076-4FC7-938E-45D1A2C7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88DC5-FB63-4E05-A608-6A09B3ECA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A1DFBF-EDE7-4605-8BCE-8A2A71A25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4BFB22-B5FF-4A51-A0D6-8E723B24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B300B-5A50-4CE5-A062-1BAA029F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365AFF-9254-46F2-81AD-39F1C4F3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3C5604-3AA7-4E90-A5EA-EF155A83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58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469123-3B73-4D45-B0E7-53CE42B8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65B82-259B-407D-8CAA-5C19FBB9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EB81C9-847E-4B7B-A0E5-5D93D8C2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F99D8-AA3C-4EE0-81AC-4A813A6FE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144BAE-29EA-4375-AE82-AFA828A8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3753-02B0-455D-8D9D-D71845697F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69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4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30.svg"/><Relationship Id="rId2" Type="http://schemas.openxmlformats.org/officeDocument/2006/relationships/image" Target="../media/image44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8.svg"/><Relationship Id="rId10" Type="http://schemas.openxmlformats.org/officeDocument/2006/relationships/image" Target="../media/image3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3.sv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image" Target="../media/image46.svg"/><Relationship Id="rId4" Type="http://schemas.openxmlformats.org/officeDocument/2006/relationships/image" Target="../media/image23.sv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7.svg"/><Relationship Id="rId7" Type="http://schemas.openxmlformats.org/officeDocument/2006/relationships/image" Target="../media/image26.sv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33.svg"/><Relationship Id="rId10" Type="http://schemas.openxmlformats.org/officeDocument/2006/relationships/image" Target="../media/image29.png"/><Relationship Id="rId4" Type="http://schemas.openxmlformats.org/officeDocument/2006/relationships/image" Target="../media/image32.png"/><Relationship Id="rId9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7.svg"/><Relationship Id="rId18" Type="http://schemas.openxmlformats.org/officeDocument/2006/relationships/image" Target="../media/image27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30.svg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17" Type="http://schemas.openxmlformats.org/officeDocument/2006/relationships/image" Target="../media/image26.svg"/><Relationship Id="rId2" Type="http://schemas.openxmlformats.org/officeDocument/2006/relationships/diagramData" Target="../diagrams/data2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33.svg"/><Relationship Id="rId10" Type="http://schemas.openxmlformats.org/officeDocument/2006/relationships/diagramColors" Target="../diagrams/colors3.xml"/><Relationship Id="rId19" Type="http://schemas.openxmlformats.org/officeDocument/2006/relationships/image" Target="../media/image28.svg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29.png"/><Relationship Id="rId3" Type="http://schemas.openxmlformats.org/officeDocument/2006/relationships/image" Target="../media/image50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svg"/><Relationship Id="rId4" Type="http://schemas.openxmlformats.org/officeDocument/2006/relationships/image" Target="../media/image51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svg"/><Relationship Id="rId7" Type="http://schemas.openxmlformats.org/officeDocument/2006/relationships/image" Target="../media/image2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4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10.png"/><Relationship Id="rId5" Type="http://schemas.openxmlformats.org/officeDocument/2006/relationships/image" Target="../media/image32.png"/><Relationship Id="rId10" Type="http://schemas.openxmlformats.org/officeDocument/2006/relationships/image" Target="../media/image28.svg"/><Relationship Id="rId4" Type="http://schemas.openxmlformats.org/officeDocument/2006/relationships/image" Target="../media/image23.sv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4.svg"/><Relationship Id="rId3" Type="http://schemas.openxmlformats.org/officeDocument/2006/relationships/image" Target="../media/image37.png"/><Relationship Id="rId7" Type="http://schemas.openxmlformats.org/officeDocument/2006/relationships/image" Target="../media/image33.svg"/><Relationship Id="rId12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8.svg"/><Relationship Id="rId5" Type="http://schemas.openxmlformats.org/officeDocument/2006/relationships/image" Target="../media/image23.sv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28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0" Type="http://schemas.openxmlformats.org/officeDocument/2006/relationships/image" Target="../media/image26.svg"/><Relationship Id="rId4" Type="http://schemas.openxmlformats.org/officeDocument/2006/relationships/image" Target="../media/image38.png"/><Relationship Id="rId9" Type="http://schemas.openxmlformats.org/officeDocument/2006/relationships/image" Target="../media/image25.png"/><Relationship Id="rId1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8.svg"/><Relationship Id="rId3" Type="http://schemas.openxmlformats.org/officeDocument/2006/relationships/image" Target="../media/image37.pn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svg"/><Relationship Id="rId5" Type="http://schemas.openxmlformats.org/officeDocument/2006/relationships/image" Target="../media/image39.png"/><Relationship Id="rId15" Type="http://schemas.openxmlformats.org/officeDocument/2006/relationships/image" Target="../media/image34.svg"/><Relationship Id="rId10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33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Kuchen, Spielzeug, klein, Tisch enthält.&#10;&#10;Automatisch generierte Beschreibung">
            <a:extLst>
              <a:ext uri="{FF2B5EF4-FFF2-40B4-BE49-F238E27FC236}">
                <a16:creationId xmlns:a16="http://schemas.microsoft.com/office/drawing/2014/main" id="{88B241A2-D345-45B8-94E2-F855264B600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0" y="-1703909"/>
            <a:ext cx="15087600" cy="1005739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F8F6FC-9F54-43DD-9720-70F782B8860D}"/>
              </a:ext>
            </a:extLst>
          </p:cNvPr>
          <p:cNvSpPr/>
          <p:nvPr/>
        </p:nvSpPr>
        <p:spPr>
          <a:xfrm>
            <a:off x="3197225" y="2364632"/>
            <a:ext cx="5797550" cy="19203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Noto Sans" panose="020B0502040504020204"/>
              </a:rPr>
              <a:t>SAFE REINFORCMENT LEARNING</a:t>
            </a:r>
          </a:p>
          <a:p>
            <a:pPr algn="ctr"/>
            <a:endParaRPr lang="de-DE" sz="3200" dirty="0">
              <a:latin typeface="Noto Sans" panose="020B0502040504020204"/>
            </a:endParaRPr>
          </a:p>
          <a:p>
            <a:pPr algn="ctr"/>
            <a:r>
              <a:rPr lang="de-DE" sz="3200" dirty="0">
                <a:latin typeface="Noto Sans" panose="020B0502040504020204"/>
              </a:rPr>
              <a:t>MILESTONE PRESENTATION II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2EC23DE-AFC6-4466-97AC-1698217F5CFE}"/>
              </a:ext>
            </a:extLst>
          </p:cNvPr>
          <p:cNvSpPr/>
          <p:nvPr/>
        </p:nvSpPr>
        <p:spPr>
          <a:xfrm>
            <a:off x="908050" y="6197600"/>
            <a:ext cx="10375899" cy="640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Noto Sans" panose="020B0502040504020204"/>
              </a:rPr>
              <a:t>TU Berlin, SESE: Entwurf eingebetteter Systeme 2020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C5D4065-12DD-4861-86AF-6AF7E180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83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C0C5C41-D10B-4366-9720-83E8F3EDD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r="-1228"/>
          <a:stretch/>
        </p:blipFill>
        <p:spPr>
          <a:xfrm>
            <a:off x="853200" y="1440000"/>
            <a:ext cx="7038023" cy="5152073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3EF9DFA6-4C40-4925-BD80-8C5A6DD2D5F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85D54133-EE60-49B6-84B8-29ADE722E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BCE13A0-71FD-4517-83EC-6DF523B8D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F6CE49D7-6F8F-4377-9BDE-4B8106B0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856858BF-7714-4567-AFF2-7824BD37C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499202C-208D-46CF-96F2-DA9110E4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032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54289D4-6D5A-4CD3-BB39-726411790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B4F05A75-9743-4B39-9DFB-4B32688B30C0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B17AC7D0-7F57-498F-A957-2334DCC44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A531DF64-BD98-4B2E-A229-C9B29549F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CE9920A3-D2FC-44FD-8FE9-F5914C3E9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E5520641-59B1-446C-9BEA-387FDD0CF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6A892BB8-0B21-4F65-8FCA-B2FD3B9DF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13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696344FD-2B0D-4E58-82C5-C2929625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00" y="1440000"/>
            <a:ext cx="6952298" cy="489489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External Controller – Backend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communication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12</a:t>
            </a:fld>
            <a:endParaRPr lang="de-DE"/>
          </a:p>
        </p:txBody>
      </p:sp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920C12B-3C48-4CE5-A6FF-5A0C59BA5A6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1818B4AE-74C8-4470-978A-57C533EB5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D740193-1ED1-4C26-8313-502B894F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51EEC922-9110-481B-AD2D-870EB761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1B1F8DFE-55A7-4FDE-9A2B-E359AEF3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58ABE7F-BE14-4800-BB06-AF75E8CE9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876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8CF920E1-5D07-4958-A84E-93205C12BCA0}"/>
              </a:ext>
            </a:extLst>
          </p:cNvPr>
          <p:cNvSpPr/>
          <p:nvPr/>
        </p:nvSpPr>
        <p:spPr>
          <a:xfrm>
            <a:off x="2899607" y="1913025"/>
            <a:ext cx="5907503" cy="3004431"/>
          </a:xfrm>
          <a:prstGeom prst="rect">
            <a:avLst/>
          </a:prstGeom>
          <a:solidFill>
            <a:srgbClr val="F8CECC"/>
          </a:solidFill>
          <a:ln>
            <a:solidFill>
              <a:srgbClr val="FCA6BA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Backend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13</a:t>
            </a:fld>
            <a:endParaRPr lang="de-DE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1F6DA57-73B5-43FB-AB19-CB8335E08932}"/>
              </a:ext>
            </a:extLst>
          </p:cNvPr>
          <p:cNvSpPr/>
          <p:nvPr/>
        </p:nvSpPr>
        <p:spPr>
          <a:xfrm>
            <a:off x="4928464" y="3790938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Environment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0EA774-8E82-4BEF-B446-4AD953A22836}"/>
              </a:ext>
            </a:extLst>
          </p:cNvPr>
          <p:cNvSpPr/>
          <p:nvPr/>
        </p:nvSpPr>
        <p:spPr>
          <a:xfrm>
            <a:off x="4928464" y="2610857"/>
            <a:ext cx="1816770" cy="7533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RL-Agent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81DB2A8-11DE-48B0-8BDD-A20F86083D0E}"/>
              </a:ext>
            </a:extLst>
          </p:cNvPr>
          <p:cNvCxnSpPr>
            <a:cxnSpLocks/>
            <a:stCxn id="17" idx="1"/>
            <a:endCxn id="2" idx="1"/>
          </p:cNvCxnSpPr>
          <p:nvPr/>
        </p:nvCxnSpPr>
        <p:spPr>
          <a:xfrm rot="10800000" flipV="1">
            <a:off x="4928464" y="2987552"/>
            <a:ext cx="12700" cy="1180081"/>
          </a:xfrm>
          <a:prstGeom prst="bentConnector3">
            <a:avLst>
              <a:gd name="adj1" fmla="val 52105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1EC12FB-8270-4CD0-B70A-7086F5A71BC9}"/>
              </a:ext>
            </a:extLst>
          </p:cNvPr>
          <p:cNvCxnSpPr/>
          <p:nvPr/>
        </p:nvCxnSpPr>
        <p:spPr>
          <a:xfrm flipV="1">
            <a:off x="5642802" y="4544329"/>
            <a:ext cx="0" cy="112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4343B3-6528-4384-9D14-B819FB4E53B9}"/>
              </a:ext>
            </a:extLst>
          </p:cNvPr>
          <p:cNvCxnSpPr/>
          <p:nvPr/>
        </p:nvCxnSpPr>
        <p:spPr>
          <a:xfrm>
            <a:off x="6124064" y="4544329"/>
            <a:ext cx="0" cy="119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6ABA27B-BE24-4CB9-9D7A-E02EB8E65099}"/>
              </a:ext>
            </a:extLst>
          </p:cNvPr>
          <p:cNvCxnSpPr>
            <a:stCxn id="2" idx="3"/>
            <a:endCxn id="17" idx="3"/>
          </p:cNvCxnSpPr>
          <p:nvPr/>
        </p:nvCxnSpPr>
        <p:spPr>
          <a:xfrm flipV="1">
            <a:off x="6745234" y="2987553"/>
            <a:ext cx="12700" cy="1180081"/>
          </a:xfrm>
          <a:prstGeom prst="bentConnector3">
            <a:avLst>
              <a:gd name="adj1" fmla="val 44526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F113845-93E4-478A-889D-3C3133CFDD56}"/>
              </a:ext>
            </a:extLst>
          </p:cNvPr>
          <p:cNvSpPr txBox="1"/>
          <p:nvPr/>
        </p:nvSpPr>
        <p:spPr>
          <a:xfrm>
            <a:off x="7327226" y="3263068"/>
            <a:ext cx="17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Observation/ Reward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D7329A-FC99-481C-95D3-7D16E8B1F319}"/>
              </a:ext>
            </a:extLst>
          </p:cNvPr>
          <p:cNvSpPr txBox="1"/>
          <p:nvPr/>
        </p:nvSpPr>
        <p:spPr>
          <a:xfrm>
            <a:off x="3488886" y="3353171"/>
            <a:ext cx="174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2FD907C-7A9B-474A-BE81-165C2B6C3D87}"/>
              </a:ext>
            </a:extLst>
          </p:cNvPr>
          <p:cNvSpPr txBox="1"/>
          <p:nvPr/>
        </p:nvSpPr>
        <p:spPr>
          <a:xfrm>
            <a:off x="4472031" y="4985891"/>
            <a:ext cx="1514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Data from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/ Controller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7CBD12-B8AF-4A12-B44D-A5B5557AC271}"/>
              </a:ext>
            </a:extLst>
          </p:cNvPr>
          <p:cNvSpPr txBox="1"/>
          <p:nvPr/>
        </p:nvSpPr>
        <p:spPr>
          <a:xfrm>
            <a:off x="6331396" y="5005096"/>
            <a:ext cx="144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Action Commands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159ED1D-CEC0-429A-916F-D8000B1CB09C}"/>
              </a:ext>
            </a:extLst>
          </p:cNvPr>
          <p:cNvSpPr txBox="1"/>
          <p:nvPr/>
        </p:nvSpPr>
        <p:spPr>
          <a:xfrm>
            <a:off x="3087491" y="2095130"/>
            <a:ext cx="144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/>
              </a:rPr>
              <a:t>Backend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Noto Sans" panose="020B0502040504020204"/>
            </a:endParaRPr>
          </a:p>
        </p:txBody>
      </p:sp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FE481DE2-CB02-4ED9-9CE3-F3D51B644D1D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E021D54-3215-452C-9948-D8F262D1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1" name="Grafik 11" descr="Häkchen">
              <a:extLst>
                <a:ext uri="{FF2B5EF4-FFF2-40B4-BE49-F238E27FC236}">
                  <a16:creationId xmlns:a16="http://schemas.microsoft.com/office/drawing/2014/main" id="{150220B3-EC48-4D6D-BD03-691C4E587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4" name="Grafik 12" descr="Gehirn">
              <a:extLst>
                <a:ext uri="{FF2B5EF4-FFF2-40B4-BE49-F238E27FC236}">
                  <a16:creationId xmlns:a16="http://schemas.microsoft.com/office/drawing/2014/main" id="{B6C76608-F944-4326-B720-7459BABC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6" name="Grafik 13" descr="Einhorn">
              <a:extLst>
                <a:ext uri="{FF2B5EF4-FFF2-40B4-BE49-F238E27FC236}">
                  <a16:creationId xmlns:a16="http://schemas.microsoft.com/office/drawing/2014/main" id="{760379EE-6D52-4DC7-8F8C-8D2215AFD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8" name="Grafik 14" descr="Hierarchie">
              <a:extLst>
                <a:ext uri="{FF2B5EF4-FFF2-40B4-BE49-F238E27FC236}">
                  <a16:creationId xmlns:a16="http://schemas.microsoft.com/office/drawing/2014/main" id="{6B3A5F5A-4887-43A4-A88B-823C6AB5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444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14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Why is environment necessary?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 use the RL baselines with custom environments, they need to follow the gym interface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the environment?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connection between non-backend part and RL agent, which means wrapped the data from </a:t>
            </a:r>
            <a:r>
              <a:rPr lang="en-US" altLang="zh-CN" dirty="0" err="1">
                <a:latin typeface="Noto Sans" panose="020B0502040504020204"/>
              </a:rPr>
              <a:t>webots</a:t>
            </a:r>
            <a:r>
              <a:rPr lang="en-US" altLang="zh-CN" dirty="0">
                <a:latin typeface="Noto Sans" panose="020B0502040504020204"/>
              </a:rPr>
              <a:t>/controller into standard form for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algorithms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inherits from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Gym Class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implement the necessary methods, such as </a:t>
            </a:r>
            <a:r>
              <a:rPr lang="en-US" altLang="zh-CN" dirty="0" err="1">
                <a:latin typeface="Noto Sans" panose="020B0502040504020204"/>
              </a:rPr>
              <a:t>init</a:t>
            </a:r>
            <a:r>
              <a:rPr lang="en-US" altLang="zh-CN" dirty="0">
                <a:latin typeface="Noto Sans" panose="020B0502040504020204"/>
              </a:rPr>
              <a:t>(), step(), reset(), etc.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19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15</a:t>
            </a:fld>
            <a:endParaRPr lang="de-DE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208BA5-F072-4E31-959C-EDA4B6B8D247}"/>
              </a:ext>
            </a:extLst>
          </p:cNvPr>
          <p:cNvSpPr txBox="1"/>
          <p:nvPr/>
        </p:nvSpPr>
        <p:spPr>
          <a:xfrm>
            <a:off x="852176" y="1470991"/>
            <a:ext cx="70891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Current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observation function, uses the environment to setup an observation to be fed to RL agent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discrete action space, includes 3 speed options (speed up, maintain speed, speed down) and 3 direction options (turn left, go straight, turn right)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reward class, includes several reward functions 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step function, gets the current state from the external controller and sends action back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Goals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continuous 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optimize reward functions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7214098B-7BB0-4699-BBB9-0747E5226DB2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C7713B9F-B28D-4E8B-8E64-BE34DCE3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29E8E809-2019-46B4-8E4A-E78B22674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C85B0726-B1DF-422E-9FD4-13E30069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71FFD94C-9A42-42BB-98E5-52EF9E66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AF791CCA-26D3-4265-B5DE-FFD9FFBEE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10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RL Agent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16</a:t>
            </a:fld>
            <a:endParaRPr lang="de-DE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B18CFE42-135B-4C0F-A71D-DC128FC3A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61" y="3881938"/>
            <a:ext cx="2740478" cy="238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DA3A63A-FB37-4A48-BBED-906B858FE68F}"/>
              </a:ext>
            </a:extLst>
          </p:cNvPr>
          <p:cNvSpPr txBox="1"/>
          <p:nvPr/>
        </p:nvSpPr>
        <p:spPr>
          <a:xfrm>
            <a:off x="852176" y="1470991"/>
            <a:ext cx="7089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How to implement?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Stable Baselines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What is Stable Baselines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a set of improved implementations of Reinforcement Learning (RL) algorithms based on </a:t>
            </a:r>
            <a:r>
              <a:rPr lang="en-US" altLang="zh-CN" dirty="0" err="1">
                <a:latin typeface="Noto Sans" panose="020B0502040504020204"/>
              </a:rPr>
              <a:t>OpenAI</a:t>
            </a:r>
            <a:r>
              <a:rPr lang="en-US" altLang="zh-CN" dirty="0">
                <a:latin typeface="Noto Sans" panose="020B0502040504020204"/>
              </a:rPr>
              <a:t> Baselines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Why use it?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do not have to implement all the algorithms by </a:t>
            </a:r>
            <a:r>
              <a:rPr lang="en-US" altLang="zh-CN" dirty="0" err="1">
                <a:latin typeface="Noto Sans" panose="020B0502040504020204"/>
              </a:rPr>
              <a:t>ourself</a:t>
            </a:r>
            <a:endParaRPr lang="en-US" altLang="zh-CN" dirty="0">
              <a:latin typeface="Noto Sans" panose="020B0502040504020204"/>
            </a:endParaRPr>
          </a:p>
          <a:p>
            <a:pPr marL="285750" indent="-285750">
              <a:buFontTx/>
              <a:buChar char="-"/>
            </a:pPr>
            <a:r>
              <a:rPr lang="en-US" altLang="zh-CN" dirty="0"/>
              <a:t>easier standardization/benchmarking</a:t>
            </a:r>
          </a:p>
          <a:p>
            <a:pPr marL="285750" indent="-285750">
              <a:buFontTx/>
              <a:buChar char="-"/>
            </a:pPr>
            <a:endParaRPr lang="en-US" altLang="zh-CN" dirty="0"/>
          </a:p>
          <a:p>
            <a:r>
              <a:rPr lang="en-US" altLang="zh-CN" b="1" i="1" dirty="0"/>
              <a:t>Process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endParaRPr lang="en-US" altLang="zh-CN" b="1" i="1" dirty="0">
              <a:latin typeface="Noto Sans" panose="020B0502040504020204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7EEEEAF-9E19-4319-A40B-6E562196F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108497"/>
              </p:ext>
            </p:extLst>
          </p:nvPr>
        </p:nvGraphicFramePr>
        <p:xfrm>
          <a:off x="1323486" y="4914112"/>
          <a:ext cx="3016866" cy="1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9CADE211-A194-4442-B468-B9122C2C126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B781BC4C-E953-487A-887F-CB151F13F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DB37ED9E-05C6-4A54-A474-316D80B1E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15E4E5A0-072F-4DEA-B837-9BB1A2C87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F8D9B0A1-98DC-48BE-96AE-F0FE6256D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EC7926C-E3B5-4E23-9C97-B58B69A05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54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Fake Environment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17</a:t>
            </a:fld>
            <a:endParaRPr lang="de-DE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8F2878-3377-4055-A68E-A2E9443EB18D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State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Current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Target GPS location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Distance sensors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Touching obstacle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Action space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4 directions(N, E, S, W)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Fixed step size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Reward function</a:t>
            </a:r>
          </a:p>
          <a:p>
            <a:endParaRPr lang="en-US" altLang="zh-CN" dirty="0">
              <a:latin typeface="Noto Sans" panose="020B0502040504020204"/>
            </a:endParaRPr>
          </a:p>
          <a:p>
            <a:endParaRPr lang="en-US" altLang="zh-CN" dirty="0">
              <a:latin typeface="Noto Sans" panose="020B0502040504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43A744-B46C-4266-8BB3-97802052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5" y="1693690"/>
            <a:ext cx="4186874" cy="2671120"/>
          </a:xfrm>
          <a:prstGeom prst="rect">
            <a:avLst/>
          </a:prstGeom>
        </p:spPr>
      </p:pic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F06EA299-5A5C-423E-99D4-895E54047BB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70EF96F5-B270-4A90-886A-9530041A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3B571315-4843-4DDE-836D-A69452D51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082EDCC-0B24-43B7-B680-0EC2A753E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84F329-CDE2-4285-882E-AA3D55B4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86AF3BF5-518C-4417-B25B-5FD220B1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14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18</a:t>
            </a:fld>
            <a:endParaRPr lang="de-DE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9EA621-B338-422A-A4BF-059862EDC056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08F827B-1C25-4510-AEB2-332F7D0D849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1BB9EC4-5E92-4193-880E-E4279D4A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025D6E93-DDF0-42A9-8BED-DD449AB4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0B5CB774-262B-46F4-8FA8-8A4883BA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12A146F8-CC8A-4391-B17B-AE600B8F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DB6D7A5A-D801-4BDC-AA75-135F4B3B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7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38A16E4-C3DB-4F32-83F1-E1F49887BBF1}"/>
              </a:ext>
            </a:extLst>
          </p:cNvPr>
          <p:cNvSpPr/>
          <p:nvPr/>
        </p:nvSpPr>
        <p:spPr>
          <a:xfrm>
            <a:off x="8183880" y="2480931"/>
            <a:ext cx="2178620" cy="365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Reward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19</a:t>
            </a:fld>
            <a:endParaRPr lang="de-DE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CE3B39-B466-4A42-8544-9A7CCE451C98}"/>
              </a:ext>
            </a:extLst>
          </p:cNvPr>
          <p:cNvSpPr txBox="1"/>
          <p:nvPr/>
        </p:nvSpPr>
        <p:spPr>
          <a:xfrm>
            <a:off x="8189976" y="2487027"/>
            <a:ext cx="2172524" cy="1754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Noto Sans" panose="020B0502040504020204"/>
              </a:rPr>
              <a:t>Reward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reward_time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reward_distance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reward_goal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reward_obstacle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</a:t>
            </a:r>
          </a:p>
          <a:p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reward_steps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Noto Sans" panose="020B0502040504020204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8C32FE-153E-4BEC-B087-696A34DC0D69}"/>
              </a:ext>
            </a:extLst>
          </p:cNvPr>
          <p:cNvCxnSpPr/>
          <p:nvPr/>
        </p:nvCxnSpPr>
        <p:spPr>
          <a:xfrm>
            <a:off x="7837071" y="1627631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85E02-B873-4BAD-9CA4-509194DAEDF4}"/>
              </a:ext>
            </a:extLst>
          </p:cNvPr>
          <p:cNvSpPr txBox="1"/>
          <p:nvPr/>
        </p:nvSpPr>
        <p:spPr>
          <a:xfrm>
            <a:off x="852176" y="1470991"/>
            <a:ext cx="7089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Time Limits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steps or time available in the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webots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environment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number of requests from backend to controller for observation space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Positive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going closer to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staying away from obstacles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entering the goal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Negative Rewards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for each step used to achieve the goal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crashing or hitting an obstacle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get too close to an obstacle</a:t>
            </a:r>
          </a:p>
        </p:txBody>
      </p: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0D24CCD7-201E-4FB5-B781-69722495810C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8948CD3F-42CC-4A39-9696-2F7845A95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01214C2B-3D3C-45B6-8F78-E106EC5B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7541210B-6485-47E1-A242-F9BFCABE7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173B584E-3600-4BBB-846C-4436FFE0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9F6B23CF-0E5B-41EF-81CA-F54B8DA8E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AGENDA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3B88B7E-54B3-4FDC-9426-F7FEDA372A17}"/>
              </a:ext>
            </a:extLst>
          </p:cNvPr>
          <p:cNvSpPr/>
          <p:nvPr/>
        </p:nvSpPr>
        <p:spPr>
          <a:xfrm>
            <a:off x="2254966" y="2421085"/>
            <a:ext cx="79623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for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5624858-FB0D-4F86-9DB9-D00C46D2E470}"/>
              </a:ext>
            </a:extLst>
          </p:cNvPr>
          <p:cNvSpPr/>
          <p:nvPr/>
        </p:nvSpPr>
        <p:spPr>
          <a:xfrm>
            <a:off x="2102566" y="4210351"/>
            <a:ext cx="50286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latin typeface="Noto Sans" panose="020B0502040504020204"/>
              </a:rPr>
              <a:t>c1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630F328-DA16-4ED5-B70F-CC24ADA61867}"/>
              </a:ext>
            </a:extLst>
          </p:cNvPr>
          <p:cNvSpPr/>
          <p:nvPr/>
        </p:nvSpPr>
        <p:spPr>
          <a:xfrm>
            <a:off x="2254966" y="5177173"/>
            <a:ext cx="60954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</a:rPr>
              <a:t>Quality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</a:rPr>
              <a:t>assurance</a:t>
            </a:r>
            <a:endParaRPr lang="de-DE" sz="2800" dirty="0">
              <a:solidFill>
                <a:schemeClr val="tx1"/>
              </a:solidFill>
              <a:latin typeface="Noto Sans" panose="020B0502040504020204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9556CB9-E523-4B2C-A04C-39B3906B6DD9}"/>
              </a:ext>
            </a:extLst>
          </p:cNvPr>
          <p:cNvSpPr/>
          <p:nvPr/>
        </p:nvSpPr>
        <p:spPr>
          <a:xfrm>
            <a:off x="2254966" y="1530836"/>
            <a:ext cx="5244565" cy="866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Noto Sans" panose="020B0502040504020204"/>
              </a:rPr>
              <a:t>Achieved and future goals</a:t>
            </a:r>
          </a:p>
        </p:txBody>
      </p:sp>
      <p:pic>
        <p:nvPicPr>
          <p:cNvPr id="10" name="Grafik 9" descr="Klemmbrett abgehakt">
            <a:extLst>
              <a:ext uri="{FF2B5EF4-FFF2-40B4-BE49-F238E27FC236}">
                <a16:creationId xmlns:a16="http://schemas.microsoft.com/office/drawing/2014/main" id="{0EF12040-9306-4BED-862F-4C705CF1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166" y="5153022"/>
            <a:ext cx="914400" cy="914400"/>
          </a:xfrm>
          <a:prstGeom prst="rect">
            <a:avLst/>
          </a:prstGeom>
        </p:spPr>
      </p:pic>
      <p:pic>
        <p:nvPicPr>
          <p:cNvPr id="13" name="Grafik 12" descr="Häkchen">
            <a:extLst>
              <a:ext uri="{FF2B5EF4-FFF2-40B4-BE49-F238E27FC236}">
                <a16:creationId xmlns:a16="http://schemas.microsoft.com/office/drawing/2014/main" id="{D50A653C-B66C-43CC-8E6D-1490C9244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4335" y="1458279"/>
            <a:ext cx="914400" cy="914400"/>
          </a:xfrm>
          <a:prstGeom prst="rect">
            <a:avLst/>
          </a:prstGeom>
        </p:spPr>
      </p:pic>
      <p:pic>
        <p:nvPicPr>
          <p:cNvPr id="17" name="Grafik 16" descr="Gehirn">
            <a:extLst>
              <a:ext uri="{FF2B5EF4-FFF2-40B4-BE49-F238E27FC236}">
                <a16:creationId xmlns:a16="http://schemas.microsoft.com/office/drawing/2014/main" id="{FB651EE6-1A18-454C-95D3-22B32758A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8166" y="3302904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D751ADA-8627-4112-891C-8982538DED31}"/>
              </a:ext>
            </a:extLst>
          </p:cNvPr>
          <p:cNvSpPr txBox="1"/>
          <p:nvPr/>
        </p:nvSpPr>
        <p:spPr>
          <a:xfrm>
            <a:off x="2254966" y="3494903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Environment and RL </a:t>
            </a:r>
            <a:r>
              <a:rPr lang="de-DE" sz="2800" dirty="0" err="1">
                <a:latin typeface="Noto Sans" panose="020B0502040504020204"/>
              </a:rPr>
              <a:t>agent</a:t>
            </a:r>
            <a:endParaRPr lang="de-DE" sz="2800" dirty="0">
              <a:latin typeface="Noto Sans" panose="020B0502040504020204"/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99151598-C1D7-40B1-98C7-99C764C13DC6}"/>
              </a:ext>
            </a:extLst>
          </p:cNvPr>
          <p:cNvSpPr txBox="1"/>
          <p:nvPr/>
        </p:nvSpPr>
        <p:spPr>
          <a:xfrm>
            <a:off x="2254966" y="4425206"/>
            <a:ext cx="6558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Noto Sans" panose="020B0502040504020204"/>
              </a:rPr>
              <a:t>Fake </a:t>
            </a:r>
            <a:r>
              <a:rPr lang="en-US" altLang="zh-CN" sz="2800" dirty="0">
                <a:latin typeface="Noto Sans" panose="020B0502040504020204"/>
              </a:rPr>
              <a:t>e</a:t>
            </a:r>
            <a:r>
              <a:rPr lang="de-DE" sz="2800" dirty="0" err="1">
                <a:latin typeface="Noto Sans" panose="020B0502040504020204"/>
              </a:rPr>
              <a:t>nviro</a:t>
            </a:r>
            <a:r>
              <a:rPr lang="en-US" altLang="zh-CN" sz="2800" dirty="0">
                <a:latin typeface="Noto Sans" panose="020B0502040504020204"/>
              </a:rPr>
              <a:t>n</a:t>
            </a:r>
            <a:r>
              <a:rPr lang="de-DE" sz="2800" dirty="0" err="1">
                <a:latin typeface="Noto Sans" panose="020B0502040504020204"/>
              </a:rPr>
              <a:t>ment</a:t>
            </a:r>
            <a:endParaRPr lang="de-DE" sz="2800" dirty="0">
              <a:latin typeface="Noto Sans" panose="020B0502040504020204"/>
            </a:endParaRPr>
          </a:p>
        </p:txBody>
      </p:sp>
      <p:pic>
        <p:nvPicPr>
          <p:cNvPr id="31" name="Grafik 30" descr="Einhorn">
            <a:extLst>
              <a:ext uri="{FF2B5EF4-FFF2-40B4-BE49-F238E27FC236}">
                <a16:creationId xmlns:a16="http://schemas.microsoft.com/office/drawing/2014/main" id="{9BFA4746-8923-4F9C-94F2-998456CA7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166" y="4225681"/>
            <a:ext cx="914400" cy="914400"/>
          </a:xfrm>
          <a:prstGeom prst="rect">
            <a:avLst/>
          </a:prstGeom>
        </p:spPr>
      </p:pic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</a:t>
            </a:fld>
            <a:endParaRPr lang="de-DE"/>
          </a:p>
        </p:txBody>
      </p:sp>
      <p:pic>
        <p:nvPicPr>
          <p:cNvPr id="34" name="Grafik 33" descr="Hierarchie">
            <a:extLst>
              <a:ext uri="{FF2B5EF4-FFF2-40B4-BE49-F238E27FC236}">
                <a16:creationId xmlns:a16="http://schemas.microsoft.com/office/drawing/2014/main" id="{A8C9CC9E-D1B0-4069-895B-17D1593C59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166" y="2391981"/>
            <a:ext cx="914400" cy="914400"/>
          </a:xfrm>
          <a:prstGeom prst="rect">
            <a:avLst/>
          </a:prstGeom>
        </p:spPr>
      </p:pic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74FB12B1-61D7-475A-82B5-FECD46794F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70" name="Grafik 69" descr="Klemmbrett abgehakt">
              <a:extLst>
                <a:ext uri="{FF2B5EF4-FFF2-40B4-BE49-F238E27FC236}">
                  <a16:creationId xmlns:a16="http://schemas.microsoft.com/office/drawing/2014/main" id="{5EAA13ED-07F8-4D1E-9F82-B1FFA4190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71" name="Grafik 70" descr="Häkchen">
              <a:extLst>
                <a:ext uri="{FF2B5EF4-FFF2-40B4-BE49-F238E27FC236}">
                  <a16:creationId xmlns:a16="http://schemas.microsoft.com/office/drawing/2014/main" id="{60E2365F-9D53-4C00-9C17-A03E43E8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72" name="Grafik 71" descr="Gehirn">
              <a:extLst>
                <a:ext uri="{FF2B5EF4-FFF2-40B4-BE49-F238E27FC236}">
                  <a16:creationId xmlns:a16="http://schemas.microsoft.com/office/drawing/2014/main" id="{F102AC6A-B0C0-4BC2-B968-8185D3B4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73" name="Grafik 72" descr="Einhorn">
              <a:extLst>
                <a:ext uri="{FF2B5EF4-FFF2-40B4-BE49-F238E27FC236}">
                  <a16:creationId xmlns:a16="http://schemas.microsoft.com/office/drawing/2014/main" id="{DAC59595-7617-4721-B761-A05CB13C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74" name="Grafik 73" descr="Hierarchie">
              <a:extLst>
                <a:ext uri="{FF2B5EF4-FFF2-40B4-BE49-F238E27FC236}">
                  <a16:creationId xmlns:a16="http://schemas.microsoft.com/office/drawing/2014/main" id="{E011B129-739B-4C81-9E63-58F4156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710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Coding Guideline 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20</a:t>
            </a:fld>
            <a:endParaRPr lang="de-DE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742482-B15D-4B2A-AD07-7E59DD43946D}"/>
              </a:ext>
            </a:extLst>
          </p:cNvPr>
          <p:cNvSpPr txBox="1"/>
          <p:nvPr/>
        </p:nvSpPr>
        <p:spPr>
          <a:xfrm>
            <a:off x="852176" y="1470991"/>
            <a:ext cx="708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solidFill>
                <a:schemeClr val="bg1">
                  <a:lumMod val="85000"/>
                </a:schemeClr>
              </a:solidFill>
              <a:latin typeface="Noto Sans" panose="020B0502040504020204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CA585A-45CB-4A7F-A9CA-A577D070035D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C/C++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Noto Sans" panose="020B0502040504020204"/>
              </a:rPr>
              <a:t>follow self-defined coding guidelines, includes naming conventions, file structure, etc. </a:t>
            </a:r>
          </a:p>
          <a:p>
            <a:pPr marL="285750" indent="-285750">
              <a:buFontTx/>
              <a:buChar char="-"/>
            </a:pPr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Python Coding Guide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follow PEP 8 coding guidelines, use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Pylint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checking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AC82DE7A-DD63-4AEA-A66A-0589AA26E62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6D90B3A4-85DB-494C-A40D-C4F8D1EDF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4A9C495D-BA9B-44F2-8156-A0CC9645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90A9E09A-AA44-478B-95B4-5345BBDD3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E14CF96E-679B-4670-85C8-4454F8649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69743DDA-47FA-4E30-B8AB-649455E9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 descr="Overview | Improve Your Code with Pylint and Black | Adafruit ...">
            <a:extLst>
              <a:ext uri="{FF2B5EF4-FFF2-40B4-BE49-F238E27FC236}">
                <a16:creationId xmlns:a16="http://schemas.microsoft.com/office/drawing/2014/main" id="{7CF3D62F-1B55-4B00-93E9-B1AB8EACF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15" y="3973887"/>
            <a:ext cx="4201300" cy="13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97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Code Review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21</a:t>
            </a:fld>
            <a:endParaRPr lang="de-DE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BCFC31-3264-47AC-AA3D-BC8921E03744}"/>
              </a:ext>
            </a:extLst>
          </p:cNvPr>
          <p:cNvSpPr txBox="1"/>
          <p:nvPr/>
        </p:nvSpPr>
        <p:spPr>
          <a:xfrm>
            <a:off x="2251075" y="1977576"/>
            <a:ext cx="26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Webots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/Controller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3FF74C-9D45-43B4-B6DD-E3EA8DE0D588}"/>
              </a:ext>
            </a:extLst>
          </p:cNvPr>
          <p:cNvSpPr txBox="1"/>
          <p:nvPr/>
        </p:nvSpPr>
        <p:spPr>
          <a:xfrm>
            <a:off x="7688719" y="1977576"/>
            <a:ext cx="1106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3ACC686-6147-44DD-9230-62D8098E3C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667649"/>
              </p:ext>
            </p:extLst>
          </p:nvPr>
        </p:nvGraphicFramePr>
        <p:xfrm>
          <a:off x="1555930" y="2655226"/>
          <a:ext cx="3493179" cy="2718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8814B4D0-CFCE-48C6-B17D-E6065D880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241289"/>
              </p:ext>
            </p:extLst>
          </p:nvPr>
        </p:nvGraphicFramePr>
        <p:xfrm>
          <a:off x="5834029" y="2636826"/>
          <a:ext cx="4816127" cy="341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AE093E-5E7B-45BA-8D51-46FB3D7DC2F2}"/>
              </a:ext>
            </a:extLst>
          </p:cNvPr>
          <p:cNvCxnSpPr/>
          <p:nvPr/>
        </p:nvCxnSpPr>
        <p:spPr>
          <a:xfrm>
            <a:off x="5780776" y="1977576"/>
            <a:ext cx="0" cy="3724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uppieren 9">
            <a:extLst>
              <a:ext uri="{FF2B5EF4-FFF2-40B4-BE49-F238E27FC236}">
                <a16:creationId xmlns:a16="http://schemas.microsoft.com/office/drawing/2014/main" id="{318F581E-54EA-4810-BC68-6AF3797C45E1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5" name="Grafik 10" descr="Klemmbrett abgehakt">
              <a:extLst>
                <a:ext uri="{FF2B5EF4-FFF2-40B4-BE49-F238E27FC236}">
                  <a16:creationId xmlns:a16="http://schemas.microsoft.com/office/drawing/2014/main" id="{2D283BA8-FA5A-49AC-AA9A-18C96D802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6" name="Grafik 11" descr="Häkchen">
              <a:extLst>
                <a:ext uri="{FF2B5EF4-FFF2-40B4-BE49-F238E27FC236}">
                  <a16:creationId xmlns:a16="http://schemas.microsoft.com/office/drawing/2014/main" id="{E53C3137-3C97-46C2-9875-3EBF6505A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7" name="Grafik 12" descr="Gehirn">
              <a:extLst>
                <a:ext uri="{FF2B5EF4-FFF2-40B4-BE49-F238E27FC236}">
                  <a16:creationId xmlns:a16="http://schemas.microsoft.com/office/drawing/2014/main" id="{87EE6884-7ABA-42D5-84E1-5B392BDE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8" name="Grafik 13" descr="Einhorn">
              <a:extLst>
                <a:ext uri="{FF2B5EF4-FFF2-40B4-BE49-F238E27FC236}">
                  <a16:creationId xmlns:a16="http://schemas.microsoft.com/office/drawing/2014/main" id="{4ACB20A5-28CF-4DD8-AC2A-0CB8758A2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9" name="Grafik 14" descr="Hierarchie">
              <a:extLst>
                <a:ext uri="{FF2B5EF4-FFF2-40B4-BE49-F238E27FC236}">
                  <a16:creationId xmlns:a16="http://schemas.microsoft.com/office/drawing/2014/main" id="{38BDE3DC-59A6-43DE-896F-E0C96E46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46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Quality Assurance: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Automated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Testing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22</a:t>
            </a:fld>
            <a:endParaRPr lang="de-DE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097804-317F-4EA6-AF8C-C4E37F88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291" y="3347868"/>
            <a:ext cx="1994310" cy="1901242"/>
          </a:xfrm>
          <a:prstGeom prst="rect">
            <a:avLst/>
          </a:prstGeom>
        </p:spPr>
      </p:pic>
      <p:pic>
        <p:nvPicPr>
          <p:cNvPr id="1026" name="Picture 2" descr="@actions">
            <a:extLst>
              <a:ext uri="{FF2B5EF4-FFF2-40B4-BE49-F238E27FC236}">
                <a16:creationId xmlns:a16="http://schemas.microsoft.com/office/drawing/2014/main" id="{2912586A-F8CD-409F-AABE-F490ED3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795" y="4193583"/>
            <a:ext cx="1963609" cy="196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il 2015 – Braveterry">
            <a:extLst>
              <a:ext uri="{FF2B5EF4-FFF2-40B4-BE49-F238E27FC236}">
                <a16:creationId xmlns:a16="http://schemas.microsoft.com/office/drawing/2014/main" id="{0B66DCFB-F22A-4CF2-AFD1-43F1AC3B2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08" y="4255950"/>
            <a:ext cx="1851787" cy="190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B1462A3-A86E-4585-86CF-FA54FA84EBF5}"/>
              </a:ext>
            </a:extLst>
          </p:cNvPr>
          <p:cNvSpPr txBox="1"/>
          <p:nvPr/>
        </p:nvSpPr>
        <p:spPr>
          <a:xfrm>
            <a:off x="852176" y="1470991"/>
            <a:ext cx="7089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Noto Sans" panose="020B0502040504020204"/>
              </a:rPr>
              <a:t>Test Framework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Google Test for C/C++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Pytest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for python</a:t>
            </a:r>
          </a:p>
          <a:p>
            <a:endParaRPr lang="en-US" altLang="zh-CN" dirty="0">
              <a:latin typeface="Noto Sans" panose="020B0502040504020204"/>
            </a:endParaRPr>
          </a:p>
          <a:p>
            <a:r>
              <a:rPr lang="en-US" altLang="zh-CN" b="1" i="1" dirty="0">
                <a:latin typeface="Noto Sans" panose="020B0502040504020204"/>
              </a:rPr>
              <a:t>Automated Testing</a:t>
            </a:r>
          </a:p>
          <a:p>
            <a:pPr marL="285750" indent="-285750">
              <a:buFontTx/>
              <a:buChar char="-"/>
            </a:pP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Github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Noto Sans" panose="020B0502040504020204"/>
              </a:rPr>
              <a:t> Action</a:t>
            </a:r>
          </a:p>
          <a:p>
            <a:endParaRPr lang="en-US" altLang="zh-CN" dirty="0">
              <a:latin typeface="Noto Sans" panose="020B0502040504020204"/>
            </a:endParaRPr>
          </a:p>
        </p:txBody>
      </p:sp>
      <p:grpSp>
        <p:nvGrpSpPr>
          <p:cNvPr id="23" name="Gruppieren 9">
            <a:extLst>
              <a:ext uri="{FF2B5EF4-FFF2-40B4-BE49-F238E27FC236}">
                <a16:creationId xmlns:a16="http://schemas.microsoft.com/office/drawing/2014/main" id="{BF6535D8-A788-4401-833E-22273B83940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4" name="Grafik 10" descr="Klemmbrett abgehakt">
              <a:extLst>
                <a:ext uri="{FF2B5EF4-FFF2-40B4-BE49-F238E27FC236}">
                  <a16:creationId xmlns:a16="http://schemas.microsoft.com/office/drawing/2014/main" id="{1D0CB120-97EC-4DC4-9B77-054BAFE18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5" name="Grafik 11" descr="Häkchen">
              <a:extLst>
                <a:ext uri="{FF2B5EF4-FFF2-40B4-BE49-F238E27FC236}">
                  <a16:creationId xmlns:a16="http://schemas.microsoft.com/office/drawing/2014/main" id="{816736B4-0E1B-4FE7-A5A3-3EA794C7B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6" name="Grafik 12" descr="Gehirn">
              <a:extLst>
                <a:ext uri="{FF2B5EF4-FFF2-40B4-BE49-F238E27FC236}">
                  <a16:creationId xmlns:a16="http://schemas.microsoft.com/office/drawing/2014/main" id="{832CBBB2-0AA5-4433-AEBC-1ECB37580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7" name="Grafik 13" descr="Einhorn">
              <a:extLst>
                <a:ext uri="{FF2B5EF4-FFF2-40B4-BE49-F238E27FC236}">
                  <a16:creationId xmlns:a16="http://schemas.microsoft.com/office/drawing/2014/main" id="{98B653C7-3071-4756-8202-4A7EDB789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8" name="Grafik 14" descr="Hierarchie">
              <a:extLst>
                <a:ext uri="{FF2B5EF4-FFF2-40B4-BE49-F238E27FC236}">
                  <a16:creationId xmlns:a16="http://schemas.microsoft.com/office/drawing/2014/main" id="{CFDC7BB1-EC89-4D24-B544-21537774F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Progressreport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3</a:t>
            </a:fld>
            <a:endParaRPr lang="de-DE"/>
          </a:p>
        </p:txBody>
      </p:sp>
      <p:grpSp>
        <p:nvGrpSpPr>
          <p:cNvPr id="16" name="Gruppieren 21">
            <a:extLst>
              <a:ext uri="{FF2B5EF4-FFF2-40B4-BE49-F238E27FC236}">
                <a16:creationId xmlns:a16="http://schemas.microsoft.com/office/drawing/2014/main" id="{0B4A84D7-057D-4784-9056-BDC9D40B605F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17" name="Grafik 22" descr="Klemmbrett abgehakt">
              <a:extLst>
                <a:ext uri="{FF2B5EF4-FFF2-40B4-BE49-F238E27FC236}">
                  <a16:creationId xmlns:a16="http://schemas.microsoft.com/office/drawing/2014/main" id="{5C1EDBF2-8A92-49B6-AD20-54A1B5221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18" name="Grafik 23" descr="Häkchen">
              <a:extLst>
                <a:ext uri="{FF2B5EF4-FFF2-40B4-BE49-F238E27FC236}">
                  <a16:creationId xmlns:a16="http://schemas.microsoft.com/office/drawing/2014/main" id="{10350C76-0007-4E23-8747-A5B520514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19" name="Grafik 24" descr="Gehirn">
              <a:extLst>
                <a:ext uri="{FF2B5EF4-FFF2-40B4-BE49-F238E27FC236}">
                  <a16:creationId xmlns:a16="http://schemas.microsoft.com/office/drawing/2014/main" id="{B0D4C8EF-2E3C-416F-86E6-0182C7F21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0" name="Grafik 25" descr="Einhorn">
              <a:extLst>
                <a:ext uri="{FF2B5EF4-FFF2-40B4-BE49-F238E27FC236}">
                  <a16:creationId xmlns:a16="http://schemas.microsoft.com/office/drawing/2014/main" id="{AFC2506A-E508-4B38-A85D-0D6E9A0D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6" descr="Hierarchie">
              <a:extLst>
                <a:ext uri="{FF2B5EF4-FFF2-40B4-BE49-F238E27FC236}">
                  <a16:creationId xmlns:a16="http://schemas.microsoft.com/office/drawing/2014/main" id="{78799EE5-68F8-405B-A4BC-71CCD7631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934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Architecture </a:t>
            </a:r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Overview</a:t>
            </a:r>
            <a:endParaRPr lang="de-DE" sz="2800" dirty="0">
              <a:solidFill>
                <a:schemeClr val="tx1"/>
              </a:solidFill>
              <a:latin typeface="Noto Sans" panose="020B0502040504020204"/>
              <a:cs typeface="Nirmala UI Semilight" panose="020B0402040204020203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548D944-DDB7-47C8-8769-40CA15B32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1396832"/>
            <a:ext cx="9399698" cy="4878104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E89D0C1A-11D4-4122-A277-83115E750EF5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F056D881-F476-47B5-8D1E-0ED081035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66E15869-1F8C-496E-BDB6-FBBB549D8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AEA4ECAF-B6D7-4433-8168-61739DA83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7DEC7500-4AF5-4ACD-A3A5-15207686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45CA79B4-A5C9-4CE7-9FFC-029D555B3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745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(1)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4C8DB63E-4DCE-4F1A-98DF-417D56328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6" y="2042335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B64009B6-927D-4CFF-B66F-3C81508D13D6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C175A6EE-96FB-44CE-8827-8DA349766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E5459BA7-5468-4CCA-8E8B-A0B2FD26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BA7F8711-8D84-4919-A1D8-37CE819B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85E78965-F847-461D-9215-7C24813E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A0BC8D6C-5E14-4482-995D-4840406C9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6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(2)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grpSp>
        <p:nvGrpSpPr>
          <p:cNvPr id="40" name="Gruppieren 9">
            <a:extLst>
              <a:ext uri="{FF2B5EF4-FFF2-40B4-BE49-F238E27FC236}">
                <a16:creationId xmlns:a16="http://schemas.microsoft.com/office/drawing/2014/main" id="{E2A9E512-7B94-4236-BF09-8D9F21496F83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41" name="Grafik 10" descr="Klemmbrett abgehakt">
              <a:extLst>
                <a:ext uri="{FF2B5EF4-FFF2-40B4-BE49-F238E27FC236}">
                  <a16:creationId xmlns:a16="http://schemas.microsoft.com/office/drawing/2014/main" id="{5BCC9467-4600-4714-A7E1-98C8566DB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42" name="Grafik 11" descr="Häkchen">
              <a:extLst>
                <a:ext uri="{FF2B5EF4-FFF2-40B4-BE49-F238E27FC236}">
                  <a16:creationId xmlns:a16="http://schemas.microsoft.com/office/drawing/2014/main" id="{40C99DEA-A598-42AC-8359-3196BBBFC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43" name="Grafik 12" descr="Gehirn">
              <a:extLst>
                <a:ext uri="{FF2B5EF4-FFF2-40B4-BE49-F238E27FC236}">
                  <a16:creationId xmlns:a16="http://schemas.microsoft.com/office/drawing/2014/main" id="{3A6F27A6-290A-43AC-9381-13BE670A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44" name="Grafik 13" descr="Einhorn">
              <a:extLst>
                <a:ext uri="{FF2B5EF4-FFF2-40B4-BE49-F238E27FC236}">
                  <a16:creationId xmlns:a16="http://schemas.microsoft.com/office/drawing/2014/main" id="{75B409DF-3F7E-400C-B7CA-C18001E7B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45" name="Grafik 14" descr="Hierarchie">
              <a:extLst>
                <a:ext uri="{FF2B5EF4-FFF2-40B4-BE49-F238E27FC236}">
                  <a16:creationId xmlns:a16="http://schemas.microsoft.com/office/drawing/2014/main" id="{AF44228F-2238-42DB-B5DE-611DA84F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64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(3)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8" name="Gruppieren 9">
            <a:extLst>
              <a:ext uri="{FF2B5EF4-FFF2-40B4-BE49-F238E27FC236}">
                <a16:creationId xmlns:a16="http://schemas.microsoft.com/office/drawing/2014/main" id="{7D658E93-554E-4ED7-993C-3489184DD127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9" name="Grafik 10" descr="Klemmbrett abgehakt">
              <a:extLst>
                <a:ext uri="{FF2B5EF4-FFF2-40B4-BE49-F238E27FC236}">
                  <a16:creationId xmlns:a16="http://schemas.microsoft.com/office/drawing/2014/main" id="{DE7E384C-010C-4FD0-B1B0-8AB276D9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30" name="Grafik 11" descr="Häkchen">
              <a:extLst>
                <a:ext uri="{FF2B5EF4-FFF2-40B4-BE49-F238E27FC236}">
                  <a16:creationId xmlns:a16="http://schemas.microsoft.com/office/drawing/2014/main" id="{D32B0B35-5755-42C7-A704-45F6E7681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31" name="Grafik 12" descr="Gehirn">
              <a:extLst>
                <a:ext uri="{FF2B5EF4-FFF2-40B4-BE49-F238E27FC236}">
                  <a16:creationId xmlns:a16="http://schemas.microsoft.com/office/drawing/2014/main" id="{DC326B20-ACCF-486E-8EFD-E172BB01B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33" name="Grafik 13" descr="Einhorn">
              <a:extLst>
                <a:ext uri="{FF2B5EF4-FFF2-40B4-BE49-F238E27FC236}">
                  <a16:creationId xmlns:a16="http://schemas.microsoft.com/office/drawing/2014/main" id="{D01A840F-52B3-459C-A91B-A2CE097B6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34" name="Grafik 14" descr="Hierarchie">
              <a:extLst>
                <a:ext uri="{FF2B5EF4-FFF2-40B4-BE49-F238E27FC236}">
                  <a16:creationId xmlns:a16="http://schemas.microsoft.com/office/drawing/2014/main" id="{2ECDC233-8E88-4E24-817B-F581ABBA1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705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(4)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671DEE4F-3245-4849-8238-9C40C681531E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D38C2A1D-0C34-4D85-9A5E-01D4CED5B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2F45DAD7-51AD-44D7-98EE-95105F2D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992A8EDC-67F9-4B6F-B028-18F17DFAF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2BF6EBC6-F61C-4657-9973-41FC1F05A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0CD23FD9-060D-4BF4-9D4E-A647BCFD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9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5600459-0D9D-4085-A38F-148B2CF7DEF5}"/>
              </a:ext>
            </a:extLst>
          </p:cNvPr>
          <p:cNvSpPr/>
          <p:nvPr/>
        </p:nvSpPr>
        <p:spPr>
          <a:xfrm>
            <a:off x="852176" y="583064"/>
            <a:ext cx="10590524" cy="540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err="1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Webot</a:t>
            </a:r>
            <a:r>
              <a:rPr lang="de-DE" sz="2800" dirty="0">
                <a:solidFill>
                  <a:schemeClr val="tx1"/>
                </a:solidFill>
                <a:latin typeface="Noto Sans" panose="020B0502040504020204"/>
                <a:cs typeface="Nirmala UI Semilight" panose="020B0402040204020203" pitchFamily="34" charset="0"/>
              </a:rPr>
              <a:t>-External Controller Communication (5)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C41D527C-B21D-4D92-8063-27F2C398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3753-02B0-455D-8D9D-D71845697F25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B093B2E-2C26-4B3C-A2BE-282458393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77" y="2041200"/>
            <a:ext cx="9304787" cy="3420000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E7D8D15-D394-4DF8-89F3-5C9AF7ABBD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6" name="Grafik 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5E59BAD-CE60-4F55-B162-8699740E76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A39ADD0-9561-4D75-A895-9005DA3DE1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r="-116"/>
          <a:stretch/>
        </p:blipFill>
        <p:spPr>
          <a:xfrm>
            <a:off x="853200" y="2041200"/>
            <a:ext cx="9304787" cy="3420000"/>
          </a:xfrm>
          <a:prstGeom prst="rect">
            <a:avLst/>
          </a:prstGeom>
        </p:spPr>
      </p:pic>
      <p:grpSp>
        <p:nvGrpSpPr>
          <p:cNvPr id="22" name="Gruppieren 9">
            <a:extLst>
              <a:ext uri="{FF2B5EF4-FFF2-40B4-BE49-F238E27FC236}">
                <a16:creationId xmlns:a16="http://schemas.microsoft.com/office/drawing/2014/main" id="{98E7B895-44F9-40FB-A6D7-6333DE308399}"/>
              </a:ext>
            </a:extLst>
          </p:cNvPr>
          <p:cNvGrpSpPr>
            <a:grpSpLocks noChangeAspect="1"/>
          </p:cNvGrpSpPr>
          <p:nvPr/>
        </p:nvGrpSpPr>
        <p:grpSpPr>
          <a:xfrm>
            <a:off x="11178553" y="2431373"/>
            <a:ext cx="528293" cy="2645076"/>
            <a:chOff x="9900193" y="1530836"/>
            <a:chExt cx="920569" cy="4609143"/>
          </a:xfrm>
        </p:grpSpPr>
        <p:pic>
          <p:nvPicPr>
            <p:cNvPr id="23" name="Grafik 10" descr="Klemmbrett abgehakt">
              <a:extLst>
                <a:ext uri="{FF2B5EF4-FFF2-40B4-BE49-F238E27FC236}">
                  <a16:creationId xmlns:a16="http://schemas.microsoft.com/office/drawing/2014/main" id="{7BACA552-A251-4E0E-9F45-5FAC201F2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00193" y="5225579"/>
              <a:ext cx="914400" cy="914400"/>
            </a:xfrm>
            <a:prstGeom prst="rect">
              <a:avLst/>
            </a:prstGeom>
          </p:spPr>
        </p:pic>
        <p:pic>
          <p:nvPicPr>
            <p:cNvPr id="24" name="Grafik 11" descr="Häkchen">
              <a:extLst>
                <a:ext uri="{FF2B5EF4-FFF2-40B4-BE49-F238E27FC236}">
                  <a16:creationId xmlns:a16="http://schemas.microsoft.com/office/drawing/2014/main" id="{966EBBC9-BE62-43F0-BA0D-3F8501CA2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06362" y="1530836"/>
              <a:ext cx="914400" cy="914400"/>
            </a:xfrm>
            <a:prstGeom prst="rect">
              <a:avLst/>
            </a:prstGeom>
          </p:spPr>
        </p:pic>
        <p:pic>
          <p:nvPicPr>
            <p:cNvPr id="25" name="Grafik 12" descr="Gehirn">
              <a:extLst>
                <a:ext uri="{FF2B5EF4-FFF2-40B4-BE49-F238E27FC236}">
                  <a16:creationId xmlns:a16="http://schemas.microsoft.com/office/drawing/2014/main" id="{39424F8E-8A20-4334-9A5A-179D5AD1D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00193" y="3375461"/>
              <a:ext cx="914400" cy="914400"/>
            </a:xfrm>
            <a:prstGeom prst="rect">
              <a:avLst/>
            </a:prstGeom>
          </p:spPr>
        </p:pic>
        <p:pic>
          <p:nvPicPr>
            <p:cNvPr id="26" name="Grafik 13" descr="Einhorn">
              <a:extLst>
                <a:ext uri="{FF2B5EF4-FFF2-40B4-BE49-F238E27FC236}">
                  <a16:creationId xmlns:a16="http://schemas.microsoft.com/office/drawing/2014/main" id="{4F21033C-C17F-419C-8BCB-3E4522D46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00193" y="4298238"/>
              <a:ext cx="914400" cy="914400"/>
            </a:xfrm>
            <a:prstGeom prst="rect">
              <a:avLst/>
            </a:prstGeom>
          </p:spPr>
        </p:pic>
        <p:pic>
          <p:nvPicPr>
            <p:cNvPr id="27" name="Grafik 14" descr="Hierarchie">
              <a:extLst>
                <a:ext uri="{FF2B5EF4-FFF2-40B4-BE49-F238E27FC236}">
                  <a16:creationId xmlns:a16="http://schemas.microsoft.com/office/drawing/2014/main" id="{CC85F530-117D-46CF-B426-AAA479CD2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00193" y="246453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3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572</Words>
  <Application>Microsoft Office PowerPoint</Application>
  <PresentationFormat>宽屏</PresentationFormat>
  <Paragraphs>155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Noto Sans</vt:lpstr>
      <vt:lpstr>Arial</vt:lpstr>
      <vt:lpstr>Calibri</vt:lpstr>
      <vt:lpstr>Calibri Light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 Joac</dc:creator>
  <cp:lastModifiedBy>姗姗 尹</cp:lastModifiedBy>
  <cp:revision>40</cp:revision>
  <dcterms:created xsi:type="dcterms:W3CDTF">2020-05-07T11:28:44Z</dcterms:created>
  <dcterms:modified xsi:type="dcterms:W3CDTF">2020-06-04T23:04:31Z</dcterms:modified>
</cp:coreProperties>
</file>