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7B43-F1F6-4610-860E-2EDFA9682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93A421-0281-440F-8D98-7943F182D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7E71C-8649-4697-9920-EEA5341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04793-9BF6-4D84-9A20-0293A8D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44A1-4C83-482C-9C4B-DC11D9F448DA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D1DCCCB2-4079-4086-868B-90920E60C75F}"/>
              </a:ext>
            </a:extLst>
          </p:cNvPr>
          <p:cNvGrpSpPr>
            <a:grpSpLocks noChangeAspect="1"/>
          </p:cNvGrpSpPr>
          <p:nvPr/>
        </p:nvGrpSpPr>
        <p:grpSpPr>
          <a:xfrm>
            <a:off x="1092244" y="3027941"/>
            <a:ext cx="762025" cy="802391"/>
            <a:chOff x="5995988" y="2712903"/>
            <a:chExt cx="2457450" cy="2587625"/>
          </a:xfrm>
          <a:solidFill>
            <a:srgbClr val="282F39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F4CD637-86B6-4AF8-8748-955BCDF3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Noto Sans" panose="020B0502040504020204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188B50C-58A9-4255-9792-E4B1796E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Noto Sans" panose="020B0502040504020204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62B76F3-9A48-479C-9EB3-0F05E164B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Noto Sans" panose="020B0502040504020204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108735" y="2967056"/>
            <a:ext cx="1667269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The Goal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831EEE-D895-4121-B0B6-A5DC6286440F}"/>
              </a:ext>
            </a:extLst>
          </p:cNvPr>
          <p:cNvGrpSpPr>
            <a:grpSpLocks noChangeAspect="1"/>
          </p:cNvGrpSpPr>
          <p:nvPr/>
        </p:nvGrpSpPr>
        <p:grpSpPr>
          <a:xfrm>
            <a:off x="1018621" y="4129056"/>
            <a:ext cx="866806" cy="802383"/>
            <a:chOff x="3396780" y="1015532"/>
            <a:chExt cx="5274864" cy="4882826"/>
          </a:xfrm>
        </p:grpSpPr>
        <p:sp>
          <p:nvSpPr>
            <p:cNvPr id="23" name="Block Arc 7">
              <a:extLst>
                <a:ext uri="{FF2B5EF4-FFF2-40B4-BE49-F238E27FC236}">
                  <a16:creationId xmlns:a16="http://schemas.microsoft.com/office/drawing/2014/main" id="{771A6D57-7258-495B-A07B-41D662C04762}"/>
                </a:ext>
              </a:extLst>
            </p:cNvPr>
            <p:cNvSpPr/>
            <p:nvPr/>
          </p:nvSpPr>
          <p:spPr>
            <a:xfrm rot="15300000" flipH="1">
              <a:off x="3955146" y="1316093"/>
              <a:ext cx="4281705" cy="4281705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rgbClr val="42AFB6"/>
            </a:solidFill>
            <a:ln>
              <a:solidFill>
                <a:srgbClr val="42AF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Noto Sans" panose="020B0502040504020204"/>
              </a:endParaRP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9B33535-DC2D-4983-A871-635566AFBE37}"/>
                </a:ext>
              </a:extLst>
            </p:cNvPr>
            <p:cNvGrpSpPr/>
            <p:nvPr/>
          </p:nvGrpSpPr>
          <p:grpSpPr>
            <a:xfrm>
              <a:off x="3396780" y="1015532"/>
              <a:ext cx="5274864" cy="4882826"/>
              <a:chOff x="3396780" y="1015532"/>
              <a:chExt cx="5274864" cy="4882826"/>
            </a:xfrm>
          </p:grpSpPr>
          <p:sp>
            <p:nvSpPr>
              <p:cNvPr id="25" name="Rectangle 52">
                <a:extLst>
                  <a:ext uri="{FF2B5EF4-FFF2-40B4-BE49-F238E27FC236}">
                    <a16:creationId xmlns:a16="http://schemas.microsoft.com/office/drawing/2014/main" id="{3A828B53-D185-446F-AA45-0B49BAAA6274}"/>
                  </a:ext>
                </a:extLst>
              </p:cNvPr>
              <p:cNvSpPr/>
              <p:nvPr/>
            </p:nvSpPr>
            <p:spPr>
              <a:xfrm>
                <a:off x="5839934" y="4983183"/>
                <a:ext cx="2529366" cy="608686"/>
              </a:xfrm>
              <a:prstGeom prst="rect">
                <a:avLst/>
              </a:prstGeom>
              <a:solidFill>
                <a:srgbClr val="42AFB6"/>
              </a:solidFill>
              <a:ln>
                <a:solidFill>
                  <a:srgbClr val="42A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to Sans" panose="020B0502040504020204"/>
                </a:endParaRPr>
              </a:p>
            </p:txBody>
          </p:sp>
          <p:sp>
            <p:nvSpPr>
              <p:cNvPr id="26" name="Arrow: Circular 6">
                <a:extLst>
                  <a:ext uri="{FF2B5EF4-FFF2-40B4-BE49-F238E27FC236}">
                    <a16:creationId xmlns:a16="http://schemas.microsoft.com/office/drawing/2014/main" id="{EF655864-FE0E-4669-A039-5805C7567420}"/>
                  </a:ext>
                </a:extLst>
              </p:cNvPr>
              <p:cNvSpPr/>
              <p:nvPr/>
            </p:nvSpPr>
            <p:spPr>
              <a:xfrm rot="5232764" flipH="1">
                <a:off x="3654589" y="1015531"/>
                <a:ext cx="4882826" cy="4882827"/>
              </a:xfrm>
              <a:prstGeom prst="circularArrow">
                <a:avLst>
                  <a:gd name="adj1" fmla="val 12500"/>
                  <a:gd name="adj2" fmla="val 1097609"/>
                  <a:gd name="adj3" fmla="val 20457681"/>
                  <a:gd name="adj4" fmla="val 10800000"/>
                  <a:gd name="adj5" fmla="val 12500"/>
                </a:avLst>
              </a:prstGeom>
              <a:solidFill>
                <a:srgbClr val="282F39"/>
              </a:solidFill>
              <a:ln>
                <a:solidFill>
                  <a:srgbClr val="282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Noto Sans" panose="020B0502040504020204"/>
                </a:endParaRP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658AD966-F703-4822-9363-ED492BA71B63}"/>
                  </a:ext>
                </a:extLst>
              </p:cNvPr>
              <p:cNvSpPr/>
              <p:nvPr/>
            </p:nvSpPr>
            <p:spPr>
              <a:xfrm>
                <a:off x="3396780" y="4983179"/>
                <a:ext cx="2804185" cy="608689"/>
              </a:xfrm>
              <a:prstGeom prst="rect">
                <a:avLst/>
              </a:prstGeom>
              <a:solidFill>
                <a:srgbClr val="282F39"/>
              </a:solidFill>
              <a:ln>
                <a:solidFill>
                  <a:srgbClr val="282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oto Sans" panose="020B0502040504020204"/>
                </a:endParaRPr>
              </a:p>
            </p:txBody>
          </p:sp>
          <p:sp>
            <p:nvSpPr>
              <p:cNvPr id="28" name="Right Triangle 11">
                <a:extLst>
                  <a:ext uri="{FF2B5EF4-FFF2-40B4-BE49-F238E27FC236}">
                    <a16:creationId xmlns:a16="http://schemas.microsoft.com/office/drawing/2014/main" id="{C78E6838-9D64-4015-8CDB-6E23FF100743}"/>
                  </a:ext>
                </a:extLst>
              </p:cNvPr>
              <p:cNvSpPr/>
              <p:nvPr/>
            </p:nvSpPr>
            <p:spPr>
              <a:xfrm rot="13500000">
                <a:off x="7762324" y="4832866"/>
                <a:ext cx="909320" cy="909320"/>
              </a:xfrm>
              <a:prstGeom prst="rtTriangle">
                <a:avLst/>
              </a:prstGeom>
              <a:solidFill>
                <a:srgbClr val="42AFB6"/>
              </a:solidFill>
              <a:ln>
                <a:solidFill>
                  <a:srgbClr val="42A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oto Sans" panose="020B0502040504020204"/>
                </a:endParaRPr>
              </a:p>
            </p:txBody>
          </p:sp>
        </p:grp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8735" y="4134068"/>
            <a:ext cx="2025296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Process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D1E14179-3171-4A23-A3AD-DA2FF6F0E8BA}"/>
              </a:ext>
            </a:extLst>
          </p:cNvPr>
          <p:cNvGrpSpPr>
            <a:grpSpLocks noChangeAspect="1"/>
          </p:cNvGrpSpPr>
          <p:nvPr/>
        </p:nvGrpSpPr>
        <p:grpSpPr>
          <a:xfrm>
            <a:off x="929439" y="5350383"/>
            <a:ext cx="1045170" cy="767490"/>
            <a:chOff x="6140450" y="1690688"/>
            <a:chExt cx="3644901" cy="2676525"/>
          </a:xfrm>
          <a:solidFill>
            <a:srgbClr val="002060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DE53EB1-E59B-450D-97BD-8D171DED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1690688"/>
              <a:ext cx="3644900" cy="1668463"/>
            </a:xfrm>
            <a:custGeom>
              <a:avLst/>
              <a:gdLst>
                <a:gd name="T0" fmla="*/ 0 w 2296"/>
                <a:gd name="T1" fmla="*/ 682 h 1051"/>
                <a:gd name="T2" fmla="*/ 2296 w 2296"/>
                <a:gd name="T3" fmla="*/ 0 h 1051"/>
                <a:gd name="T4" fmla="*/ 540 w 2296"/>
                <a:gd name="T5" fmla="*/ 1051 h 1051"/>
                <a:gd name="T6" fmla="*/ 0 w 2296"/>
                <a:gd name="T7" fmla="*/ 682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1051">
                  <a:moveTo>
                    <a:pt x="0" y="682"/>
                  </a:moveTo>
                  <a:lnTo>
                    <a:pt x="2296" y="0"/>
                  </a:lnTo>
                  <a:lnTo>
                    <a:pt x="540" y="1051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282F39"/>
            </a:solidFill>
            <a:ln>
              <a:solidFill>
                <a:srgbClr val="282F39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Noto Sans" panose="020B0502040504020204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F9DC31D-73B0-4497-AD2F-8E7325DD4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700" y="1690688"/>
              <a:ext cx="2787650" cy="2640013"/>
            </a:xfrm>
            <a:custGeom>
              <a:avLst/>
              <a:gdLst>
                <a:gd name="T0" fmla="*/ 187 w 1756"/>
                <a:gd name="T1" fmla="*/ 1663 h 1663"/>
                <a:gd name="T2" fmla="*/ 1756 w 1756"/>
                <a:gd name="T3" fmla="*/ 0 h 1663"/>
                <a:gd name="T4" fmla="*/ 0 w 1756"/>
                <a:gd name="T5" fmla="*/ 1051 h 1663"/>
                <a:gd name="T6" fmla="*/ 187 w 1756"/>
                <a:gd name="T7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6" h="1663">
                  <a:moveTo>
                    <a:pt x="187" y="1663"/>
                  </a:moveTo>
                  <a:lnTo>
                    <a:pt x="1756" y="0"/>
                  </a:lnTo>
                  <a:lnTo>
                    <a:pt x="0" y="1051"/>
                  </a:lnTo>
                  <a:lnTo>
                    <a:pt x="187" y="166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82F39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Noto Sans" panose="020B0502040504020204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2CC1E56E-1870-4E68-BD33-F11B66914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1690688"/>
              <a:ext cx="2490788" cy="2676525"/>
            </a:xfrm>
            <a:custGeom>
              <a:avLst/>
              <a:gdLst>
                <a:gd name="T0" fmla="*/ 722 w 1569"/>
                <a:gd name="T1" fmla="*/ 1686 h 1686"/>
                <a:gd name="T2" fmla="*/ 1569 w 1569"/>
                <a:gd name="T3" fmla="*/ 0 h 1686"/>
                <a:gd name="T4" fmla="*/ 0 w 1569"/>
                <a:gd name="T5" fmla="*/ 1129 h 1686"/>
                <a:gd name="T6" fmla="*/ 722 w 1569"/>
                <a:gd name="T7" fmla="*/ 1686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9" h="1686">
                  <a:moveTo>
                    <a:pt x="722" y="1686"/>
                  </a:moveTo>
                  <a:lnTo>
                    <a:pt x="1569" y="0"/>
                  </a:lnTo>
                  <a:lnTo>
                    <a:pt x="0" y="1129"/>
                  </a:lnTo>
                  <a:lnTo>
                    <a:pt x="722" y="1686"/>
                  </a:lnTo>
                  <a:close/>
                </a:path>
              </a:pathLst>
            </a:custGeom>
            <a:solidFill>
              <a:srgbClr val="42AFB6"/>
            </a:solidFill>
            <a:ln>
              <a:solidFill>
                <a:srgbClr val="282F39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Noto Sans" panose="020B0502040504020204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8015711-01BD-4F18-A09F-541FDAD00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482976"/>
              <a:ext cx="461963" cy="847725"/>
            </a:xfrm>
            <a:custGeom>
              <a:avLst/>
              <a:gdLst>
                <a:gd name="T0" fmla="*/ 0 w 291"/>
                <a:gd name="T1" fmla="*/ 534 h 534"/>
                <a:gd name="T2" fmla="*/ 291 w 291"/>
                <a:gd name="T3" fmla="*/ 226 h 534"/>
                <a:gd name="T4" fmla="*/ 0 w 291"/>
                <a:gd name="T5" fmla="*/ 0 h 534"/>
                <a:gd name="T6" fmla="*/ 0 w 291"/>
                <a:gd name="T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534">
                  <a:moveTo>
                    <a:pt x="0" y="534"/>
                  </a:moveTo>
                  <a:lnTo>
                    <a:pt x="291" y="226"/>
                  </a:lnTo>
                  <a:lnTo>
                    <a:pt x="0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282F39"/>
            </a:solidFill>
            <a:ln>
              <a:solidFill>
                <a:srgbClr val="282F39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Noto Sans" panose="020B0502040504020204"/>
              </a:endParaRPr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108735" y="5301079"/>
            <a:ext cx="152863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The Plan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108735" y="1800044"/>
            <a:ext cx="2810117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Idea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BFBC071B-DD3C-4559-8B4E-CDC149FFFB95}"/>
              </a:ext>
            </a:extLst>
          </p:cNvPr>
          <p:cNvGrpSpPr/>
          <p:nvPr/>
        </p:nvGrpSpPr>
        <p:grpSpPr>
          <a:xfrm>
            <a:off x="995028" y="1714418"/>
            <a:ext cx="899402" cy="1097040"/>
            <a:chOff x="3389152" y="2224726"/>
            <a:chExt cx="2203483" cy="2687684"/>
          </a:xfrm>
          <a:solidFill>
            <a:srgbClr val="282F39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1B81668-446B-4921-BC6F-4B1AC384DAE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0D5D91D-6109-4525-9BC5-84B117F8E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C6F2F77-DFE5-49AD-B99E-D7CE532315F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F3187C0E-4102-483D-B685-15A8E224AFA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2187953C-64F6-47A0-947A-2F486CD32C0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571C3D5-621F-446A-BA45-B0BF6377C47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7381BF3-E80C-4150-896B-C8634081BAA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78459795-56A9-41F4-81DA-35757598039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59C86A56-CA52-4172-B5F0-C8F2C13671C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4ABEFFD-43E8-4ABF-A9FE-7CAB58FBC68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60EF588-9395-4047-8C82-7CAD8A9EE8C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37B42E2A-39F5-4EBF-9392-66B5F14E2C8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ECED6A2-50D4-47E7-A998-E59A09442C5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BE8C214-F9FB-45B0-B6C9-7A1FDDE60B4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Idea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Webots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10306AE-EA45-4CC2-A185-92CDD32AB04F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2DBF2647-BF54-42A0-86D5-1785D6E7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A1E675E7-ACBB-4B16-951E-586264856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568370A-4596-4ADE-BC12-20B95DF6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87FEDED4-291F-4C5C-AD38-237F1FB2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77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Idea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: Safe Reinforcement Learning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154928A-95E4-4189-A72C-A05DF6B04E27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DF04E65-CA67-4221-A4E4-A40903EF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91FC10F-3DEB-4026-8E21-6FB1D7320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2037558-A2AB-48B2-9AF5-DF7F923B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10AC944-0475-4FF5-B0A6-A0BAD8758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7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Idea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: Safe Reinforcement Learning (2)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063FE8F-2CBE-4A64-B8F2-04649F2363D5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D754ECF-E4D8-4C22-8F81-168E5B638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723D5F8-6F9C-42B1-BDA5-EA5B49E08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773671C-F286-463E-9901-C0B5B49E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CC5F426-686C-44D7-98C3-4A2A71A6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4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The Goal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40C3302-89E2-4B71-A9CD-5454615C2BCD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6B7C7E6-5A7C-4494-A5F6-1248D8F5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DB68EDC-1021-47D5-9358-22E07B2E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CF2B2C1-3135-42C9-BC66-73F80F88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D0A33E7-1CB6-4595-A022-5B8AF8E46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54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The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Process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731462E-ABFC-4C67-AA65-B42530901DD8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6AD9D1F-7211-47AE-A4E3-2E85B422B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949610C-F9EB-491A-B625-B532D357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6876761-01A6-44F7-BFAF-9BB464E8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60E1D5B9-E2E2-4860-A7B9-4A9983092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13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40961" y="787179"/>
            <a:ext cx="1076794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The Plan: Milestones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9118BE-C800-4BA2-BBFA-21FFBBADF1E6}"/>
              </a:ext>
            </a:extLst>
          </p:cNvPr>
          <p:cNvCxnSpPr>
            <a:cxnSpLocks/>
          </p:cNvCxnSpPr>
          <p:nvPr/>
        </p:nvCxnSpPr>
        <p:spPr>
          <a:xfrm>
            <a:off x="840961" y="13278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1C082A2F-E84C-4CFB-ADC1-73886D8C12CD}"/>
              </a:ext>
            </a:extLst>
          </p:cNvPr>
          <p:cNvGrpSpPr>
            <a:grpSpLocks noChangeAspect="1"/>
          </p:cNvGrpSpPr>
          <p:nvPr/>
        </p:nvGrpSpPr>
        <p:grpSpPr>
          <a:xfrm>
            <a:off x="2087023" y="1327868"/>
            <a:ext cx="8017954" cy="5539339"/>
            <a:chOff x="4549775" y="1466850"/>
            <a:chExt cx="3092450" cy="392271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BFCBC2C-AAF2-4B29-80DB-64B69D84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705E56D-B456-4E3E-83F5-B029C8EC4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986F177-B2E7-4130-B5C4-A5505799C828}"/>
              </a:ext>
            </a:extLst>
          </p:cNvPr>
          <p:cNvGrpSpPr/>
          <p:nvPr/>
        </p:nvGrpSpPr>
        <p:grpSpPr>
          <a:xfrm>
            <a:off x="2419349" y="4572007"/>
            <a:ext cx="1226955" cy="1941099"/>
            <a:chOff x="2183321" y="4251279"/>
            <a:chExt cx="1462984" cy="2261827"/>
          </a:xfrm>
        </p:grpSpPr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CE5D7B64-8F6E-4457-8744-1A51CACF04B2}"/>
                </a:ext>
              </a:extLst>
            </p:cNvPr>
            <p:cNvGrpSpPr/>
            <p:nvPr/>
          </p:nvGrpSpPr>
          <p:grpSpPr>
            <a:xfrm>
              <a:off x="2183321" y="4251279"/>
              <a:ext cx="1462984" cy="2261827"/>
              <a:chOff x="7478257" y="2193205"/>
              <a:chExt cx="452893" cy="700189"/>
            </a:xfrm>
          </p:grpSpPr>
          <p:sp>
            <p:nvSpPr>
              <p:cNvPr id="34" name="Oval 10">
                <a:extLst>
                  <a:ext uri="{FF2B5EF4-FFF2-40B4-BE49-F238E27FC236}">
                    <a16:creationId xmlns:a16="http://schemas.microsoft.com/office/drawing/2014/main" id="{CC1D8928-77F4-4158-B54A-5313CA16F219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3C4A8842-570B-4F34-9153-02185F1551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rgbClr val="42AFB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TextBox 167">
              <a:extLst>
                <a:ext uri="{FF2B5EF4-FFF2-40B4-BE49-F238E27FC236}">
                  <a16:creationId xmlns:a16="http://schemas.microsoft.com/office/drawing/2014/main" id="{10C7029F-2629-4E7C-B965-B6CDCB7A03CE}"/>
                </a:ext>
              </a:extLst>
            </p:cNvPr>
            <p:cNvSpPr txBox="1"/>
            <p:nvPr/>
          </p:nvSpPr>
          <p:spPr>
            <a:xfrm>
              <a:off x="2397987" y="4467171"/>
              <a:ext cx="103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50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  <a:endParaRPr lang="en-GB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12F0E89-B965-4580-B53B-B6B20E41C0D9}"/>
              </a:ext>
            </a:extLst>
          </p:cNvPr>
          <p:cNvGrpSpPr/>
          <p:nvPr/>
        </p:nvGrpSpPr>
        <p:grpSpPr>
          <a:xfrm>
            <a:off x="7726054" y="3339256"/>
            <a:ext cx="1003117" cy="1516562"/>
            <a:chOff x="2183321" y="4251279"/>
            <a:chExt cx="1462984" cy="2261827"/>
          </a:xfrm>
        </p:grpSpPr>
        <p:grpSp>
          <p:nvGrpSpPr>
            <p:cNvPr id="55" name="Group 9">
              <a:extLst>
                <a:ext uri="{FF2B5EF4-FFF2-40B4-BE49-F238E27FC236}">
                  <a16:creationId xmlns:a16="http://schemas.microsoft.com/office/drawing/2014/main" id="{062BE85F-C838-44C0-86BA-1CEEB9C0A733}"/>
                </a:ext>
              </a:extLst>
            </p:cNvPr>
            <p:cNvGrpSpPr/>
            <p:nvPr/>
          </p:nvGrpSpPr>
          <p:grpSpPr>
            <a:xfrm>
              <a:off x="2183321" y="4251279"/>
              <a:ext cx="1462984" cy="2261827"/>
              <a:chOff x="7478257" y="2193205"/>
              <a:chExt cx="452893" cy="700189"/>
            </a:xfrm>
          </p:grpSpPr>
          <p:sp>
            <p:nvSpPr>
              <p:cNvPr id="57" name="Oval 10">
                <a:extLst>
                  <a:ext uri="{FF2B5EF4-FFF2-40B4-BE49-F238E27FC236}">
                    <a16:creationId xmlns:a16="http://schemas.microsoft.com/office/drawing/2014/main" id="{C3D27955-DDA7-45A3-A037-5CE413268CAC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17">
                <a:extLst>
                  <a:ext uri="{FF2B5EF4-FFF2-40B4-BE49-F238E27FC236}">
                    <a16:creationId xmlns:a16="http://schemas.microsoft.com/office/drawing/2014/main" id="{0AF3B9B2-0BD9-4C20-90AD-234EEE3020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167">
              <a:extLst>
                <a:ext uri="{FF2B5EF4-FFF2-40B4-BE49-F238E27FC236}">
                  <a16:creationId xmlns:a16="http://schemas.microsoft.com/office/drawing/2014/main" id="{CA366B4B-FF8D-462A-878E-162F78B65548}"/>
                </a:ext>
              </a:extLst>
            </p:cNvPr>
            <p:cNvSpPr txBox="1"/>
            <p:nvPr/>
          </p:nvSpPr>
          <p:spPr>
            <a:xfrm>
              <a:off x="2397987" y="4510219"/>
              <a:ext cx="1033652" cy="96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36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  <a:endParaRPr lang="en-GB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47467D2-49A0-40EC-8202-8C5B6F952925}"/>
              </a:ext>
            </a:extLst>
          </p:cNvPr>
          <p:cNvGrpSpPr/>
          <p:nvPr/>
        </p:nvGrpSpPr>
        <p:grpSpPr>
          <a:xfrm>
            <a:off x="5646621" y="2082110"/>
            <a:ext cx="1003117" cy="1483896"/>
            <a:chOff x="2183321" y="4251279"/>
            <a:chExt cx="1462984" cy="2261827"/>
          </a:xfrm>
        </p:grpSpPr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64BE167C-B9E9-49C5-8F7F-048CDE4D38B0}"/>
                </a:ext>
              </a:extLst>
            </p:cNvPr>
            <p:cNvGrpSpPr/>
            <p:nvPr/>
          </p:nvGrpSpPr>
          <p:grpSpPr>
            <a:xfrm>
              <a:off x="2183321" y="4251279"/>
              <a:ext cx="1462984" cy="2261827"/>
              <a:chOff x="7478257" y="2193205"/>
              <a:chExt cx="452893" cy="700189"/>
            </a:xfrm>
          </p:grpSpPr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EED81473-7254-4031-A6F6-D15C10410E46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32C45314-F608-45A6-8090-23A6FFB76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1" name="TextBox 167">
              <a:extLst>
                <a:ext uri="{FF2B5EF4-FFF2-40B4-BE49-F238E27FC236}">
                  <a16:creationId xmlns:a16="http://schemas.microsoft.com/office/drawing/2014/main" id="{862B1C5C-C81F-4130-9D51-8A853DDDA7F1}"/>
                </a:ext>
              </a:extLst>
            </p:cNvPr>
            <p:cNvSpPr txBox="1"/>
            <p:nvPr/>
          </p:nvSpPr>
          <p:spPr>
            <a:xfrm>
              <a:off x="2397987" y="4510218"/>
              <a:ext cx="1033652" cy="79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  <a:endParaRPr lang="en-GB" sz="2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62347F8-A4C5-4A3C-BED4-97CF12D0EABB}"/>
              </a:ext>
            </a:extLst>
          </p:cNvPr>
          <p:cNvGrpSpPr/>
          <p:nvPr/>
        </p:nvGrpSpPr>
        <p:grpSpPr>
          <a:xfrm>
            <a:off x="8731944" y="1430081"/>
            <a:ext cx="760666" cy="1182635"/>
            <a:chOff x="2183321" y="4251279"/>
            <a:chExt cx="1462984" cy="2261827"/>
          </a:xfrm>
        </p:grpSpPr>
        <p:grpSp>
          <p:nvGrpSpPr>
            <p:cNvPr id="65" name="Group 9">
              <a:extLst>
                <a:ext uri="{FF2B5EF4-FFF2-40B4-BE49-F238E27FC236}">
                  <a16:creationId xmlns:a16="http://schemas.microsoft.com/office/drawing/2014/main" id="{DC2858B2-A960-4FFB-A447-033B79C2FE98}"/>
                </a:ext>
              </a:extLst>
            </p:cNvPr>
            <p:cNvGrpSpPr/>
            <p:nvPr/>
          </p:nvGrpSpPr>
          <p:grpSpPr>
            <a:xfrm>
              <a:off x="2183321" y="4251279"/>
              <a:ext cx="1462984" cy="2261827"/>
              <a:chOff x="7478257" y="2193205"/>
              <a:chExt cx="452893" cy="700189"/>
            </a:xfrm>
          </p:grpSpPr>
          <p:sp>
            <p:nvSpPr>
              <p:cNvPr id="67" name="Oval 10">
                <a:extLst>
                  <a:ext uri="{FF2B5EF4-FFF2-40B4-BE49-F238E27FC236}">
                    <a16:creationId xmlns:a16="http://schemas.microsoft.com/office/drawing/2014/main" id="{601BAC97-A5D7-4FD0-85E7-78325EA21931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757E1CE7-A6AD-4871-A5FA-D9488B768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6" name="TextBox 167">
              <a:extLst>
                <a:ext uri="{FF2B5EF4-FFF2-40B4-BE49-F238E27FC236}">
                  <a16:creationId xmlns:a16="http://schemas.microsoft.com/office/drawing/2014/main" id="{43008007-2CD6-4856-826D-F460516320DA}"/>
                </a:ext>
              </a:extLst>
            </p:cNvPr>
            <p:cNvSpPr txBox="1"/>
            <p:nvPr/>
          </p:nvSpPr>
          <p:spPr>
            <a:xfrm>
              <a:off x="2397987" y="4510219"/>
              <a:ext cx="1033653" cy="88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4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</a:t>
              </a:r>
              <a:endParaRPr lang="en-GB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6E80DA1-8C82-4F75-9ACF-5592191B42D3}"/>
              </a:ext>
            </a:extLst>
          </p:cNvPr>
          <p:cNvGrpSpPr/>
          <p:nvPr/>
        </p:nvGrpSpPr>
        <p:grpSpPr>
          <a:xfrm>
            <a:off x="11234021" y="2743160"/>
            <a:ext cx="749767" cy="2243890"/>
            <a:chOff x="11002197" y="2650197"/>
            <a:chExt cx="910115" cy="2783021"/>
          </a:xfrm>
        </p:grpSpPr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EC0B0293-77D0-42B6-9B5B-9AD5C3B25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1036" y="4804121"/>
              <a:ext cx="781323" cy="629097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5FFC1067-6DF4-4A12-ADE6-693425B8D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1002197" y="3363388"/>
              <a:ext cx="867240" cy="817093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95256A5-7480-4DEB-8861-D634C048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11174936" y="2650197"/>
              <a:ext cx="668727" cy="718743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1AA08909-858F-4D95-BC1C-EB1873C3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11139436" y="4155228"/>
              <a:ext cx="772876" cy="6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Pe Joac</cp:lastModifiedBy>
  <cp:revision>8</cp:revision>
  <dcterms:created xsi:type="dcterms:W3CDTF">2020-05-07T11:28:44Z</dcterms:created>
  <dcterms:modified xsi:type="dcterms:W3CDTF">2020-05-07T12:24:11Z</dcterms:modified>
</cp:coreProperties>
</file>