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4" r:id="rId14"/>
    <p:sldId id="276" r:id="rId15"/>
    <p:sldId id="284" r:id="rId16"/>
    <p:sldId id="285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23885-9D0D-4462-B377-7D54C980F294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3603EDF-4C98-4EB5-88B0-A77BAE8708DA}">
      <dgm:prSet phldrT="[文本]"/>
      <dgm:spPr/>
      <dgm:t>
        <a:bodyPr/>
        <a:lstStyle/>
        <a:p>
          <a:r>
            <a:rPr lang="en-US" altLang="zh-CN" dirty="0"/>
            <a:t>Parameters setup</a:t>
          </a:r>
          <a:endParaRPr lang="zh-CN" altLang="en-US" dirty="0"/>
        </a:p>
      </dgm:t>
    </dgm:pt>
    <dgm:pt modelId="{B4461896-1E3E-4DA7-A6AF-3FF7563EEDAA}" type="par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495FD4E3-3EAA-4D73-BEF8-40519DECDF7E}" type="sib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75B4E405-BBA2-4A16-83C5-63771AE31CFC}">
      <dgm:prSet phldrT="[文本]"/>
      <dgm:spPr/>
      <dgm:t>
        <a:bodyPr/>
        <a:lstStyle/>
        <a:p>
          <a:r>
            <a:rPr lang="en-US" altLang="zh-CN" dirty="0"/>
            <a:t>Model training</a:t>
          </a:r>
          <a:endParaRPr lang="zh-CN" altLang="en-US" dirty="0"/>
        </a:p>
      </dgm:t>
    </dgm:pt>
    <dgm:pt modelId="{AEBCBE7E-1F18-4242-B99A-386D5096587A}" type="par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79245935-F22E-4DFA-ADD1-69BB05890246}" type="sib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01F7C3EA-9855-4112-982F-F504C424CCD9}">
      <dgm:prSet phldrT="[文本]"/>
      <dgm:spPr/>
      <dgm:t>
        <a:bodyPr/>
        <a:lstStyle/>
        <a:p>
          <a:r>
            <a:rPr lang="en-US" altLang="zh-CN" dirty="0"/>
            <a:t>Model testing</a:t>
          </a:r>
          <a:endParaRPr lang="zh-CN" altLang="en-US" dirty="0"/>
        </a:p>
      </dgm:t>
    </dgm:pt>
    <dgm:pt modelId="{572D390F-3C3E-4FE5-81BB-ACD48C90695F}" type="par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A3528F75-ADD0-4651-850A-300463BC7984}" type="sib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F25F100C-1964-4261-AD62-9C1134114809}" type="pres">
      <dgm:prSet presAssocID="{8D423885-9D0D-4462-B377-7D54C980F294}" presName="outerComposite" presStyleCnt="0">
        <dgm:presLayoutVars>
          <dgm:chMax val="5"/>
          <dgm:dir/>
          <dgm:resizeHandles val="exact"/>
        </dgm:presLayoutVars>
      </dgm:prSet>
      <dgm:spPr/>
    </dgm:pt>
    <dgm:pt modelId="{50AA28F1-55C0-4B17-893B-A8819B24D8D0}" type="pres">
      <dgm:prSet presAssocID="{8D423885-9D0D-4462-B377-7D54C980F294}" presName="dummyMaxCanvas" presStyleCnt="0">
        <dgm:presLayoutVars/>
      </dgm:prSet>
      <dgm:spPr/>
    </dgm:pt>
    <dgm:pt modelId="{C2E677E1-B274-47A6-A210-42637D6CAE91}" type="pres">
      <dgm:prSet presAssocID="{8D423885-9D0D-4462-B377-7D54C980F294}" presName="ThreeNodes_1" presStyleLbl="node1" presStyleIdx="0" presStyleCnt="3">
        <dgm:presLayoutVars>
          <dgm:bulletEnabled val="1"/>
        </dgm:presLayoutVars>
      </dgm:prSet>
      <dgm:spPr/>
    </dgm:pt>
    <dgm:pt modelId="{B0C479A0-67C6-47A3-9283-4CF1749FBAD5}" type="pres">
      <dgm:prSet presAssocID="{8D423885-9D0D-4462-B377-7D54C980F294}" presName="ThreeNodes_2" presStyleLbl="node1" presStyleIdx="1" presStyleCnt="3">
        <dgm:presLayoutVars>
          <dgm:bulletEnabled val="1"/>
        </dgm:presLayoutVars>
      </dgm:prSet>
      <dgm:spPr/>
    </dgm:pt>
    <dgm:pt modelId="{CBCCD8E2-51BF-4EF4-9EE2-5A9E3D9DB090}" type="pres">
      <dgm:prSet presAssocID="{8D423885-9D0D-4462-B377-7D54C980F294}" presName="ThreeNodes_3" presStyleLbl="node1" presStyleIdx="2" presStyleCnt="3">
        <dgm:presLayoutVars>
          <dgm:bulletEnabled val="1"/>
        </dgm:presLayoutVars>
      </dgm:prSet>
      <dgm:spPr/>
    </dgm:pt>
    <dgm:pt modelId="{64BB9ACA-DE26-48D9-9654-D21CCF78206D}" type="pres">
      <dgm:prSet presAssocID="{8D423885-9D0D-4462-B377-7D54C980F294}" presName="ThreeConn_1-2" presStyleLbl="fgAccFollowNode1" presStyleIdx="0" presStyleCnt="2">
        <dgm:presLayoutVars>
          <dgm:bulletEnabled val="1"/>
        </dgm:presLayoutVars>
      </dgm:prSet>
      <dgm:spPr/>
    </dgm:pt>
    <dgm:pt modelId="{F340624E-1C9E-4DF1-B2B4-BD695BF3628F}" type="pres">
      <dgm:prSet presAssocID="{8D423885-9D0D-4462-B377-7D54C980F294}" presName="ThreeConn_2-3" presStyleLbl="fgAccFollowNode1" presStyleIdx="1" presStyleCnt="2">
        <dgm:presLayoutVars>
          <dgm:bulletEnabled val="1"/>
        </dgm:presLayoutVars>
      </dgm:prSet>
      <dgm:spPr/>
    </dgm:pt>
    <dgm:pt modelId="{543C7883-63FD-4BA6-9473-EC207DFFCAD6}" type="pres">
      <dgm:prSet presAssocID="{8D423885-9D0D-4462-B377-7D54C980F294}" presName="ThreeNodes_1_text" presStyleLbl="node1" presStyleIdx="2" presStyleCnt="3">
        <dgm:presLayoutVars>
          <dgm:bulletEnabled val="1"/>
        </dgm:presLayoutVars>
      </dgm:prSet>
      <dgm:spPr/>
    </dgm:pt>
    <dgm:pt modelId="{B07BCC2C-F152-43C1-B9F2-62B134FF3EE3}" type="pres">
      <dgm:prSet presAssocID="{8D423885-9D0D-4462-B377-7D54C980F294}" presName="ThreeNodes_2_text" presStyleLbl="node1" presStyleIdx="2" presStyleCnt="3">
        <dgm:presLayoutVars>
          <dgm:bulletEnabled val="1"/>
        </dgm:presLayoutVars>
      </dgm:prSet>
      <dgm:spPr/>
    </dgm:pt>
    <dgm:pt modelId="{C9BA57C0-F3E7-47E5-BE7C-AB3C26B1D9B3}" type="pres">
      <dgm:prSet presAssocID="{8D423885-9D0D-4462-B377-7D54C980F2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8CB411-060C-438C-A0B1-2DFFA559F5DE}" type="presOf" srcId="{79245935-F22E-4DFA-ADD1-69BB05890246}" destId="{F340624E-1C9E-4DF1-B2B4-BD695BF3628F}" srcOrd="0" destOrd="0" presId="urn:microsoft.com/office/officeart/2005/8/layout/vProcess5"/>
    <dgm:cxn modelId="{E771D625-4FBF-4289-BC94-ACE3B1FE0948}" type="presOf" srcId="{01F7C3EA-9855-4112-982F-F504C424CCD9}" destId="{C9BA57C0-F3E7-47E5-BE7C-AB3C26B1D9B3}" srcOrd="1" destOrd="0" presId="urn:microsoft.com/office/officeart/2005/8/layout/vProcess5"/>
    <dgm:cxn modelId="{98083745-2AB6-413D-8A02-803109A0A725}" type="presOf" srcId="{43603EDF-4C98-4EB5-88B0-A77BAE8708DA}" destId="{543C7883-63FD-4BA6-9473-EC207DFFCAD6}" srcOrd="1" destOrd="0" presId="urn:microsoft.com/office/officeart/2005/8/layout/vProcess5"/>
    <dgm:cxn modelId="{99A92168-E4C7-458D-A828-4D0837E86979}" type="presOf" srcId="{495FD4E3-3EAA-4D73-BEF8-40519DECDF7E}" destId="{64BB9ACA-DE26-48D9-9654-D21CCF78206D}" srcOrd="0" destOrd="0" presId="urn:microsoft.com/office/officeart/2005/8/layout/vProcess5"/>
    <dgm:cxn modelId="{B36FF876-362B-4CA2-9437-5745DFDBE0EA}" srcId="{8D423885-9D0D-4462-B377-7D54C980F294}" destId="{75B4E405-BBA2-4A16-83C5-63771AE31CFC}" srcOrd="1" destOrd="0" parTransId="{AEBCBE7E-1F18-4242-B99A-386D5096587A}" sibTransId="{79245935-F22E-4DFA-ADD1-69BB05890246}"/>
    <dgm:cxn modelId="{B7D0F284-B086-43E1-A4FE-F9E00A61F269}" srcId="{8D423885-9D0D-4462-B377-7D54C980F294}" destId="{01F7C3EA-9855-4112-982F-F504C424CCD9}" srcOrd="2" destOrd="0" parTransId="{572D390F-3C3E-4FE5-81BB-ACD48C90695F}" sibTransId="{A3528F75-ADD0-4651-850A-300463BC7984}"/>
    <dgm:cxn modelId="{F72E83A7-39B0-403F-A068-C3C756A685DB}" type="presOf" srcId="{75B4E405-BBA2-4A16-83C5-63771AE31CFC}" destId="{B0C479A0-67C6-47A3-9283-4CF1749FBAD5}" srcOrd="0" destOrd="0" presId="urn:microsoft.com/office/officeart/2005/8/layout/vProcess5"/>
    <dgm:cxn modelId="{F96328C2-04DA-4DF5-A76A-E59BE6B161B4}" type="presOf" srcId="{43603EDF-4C98-4EB5-88B0-A77BAE8708DA}" destId="{C2E677E1-B274-47A6-A210-42637D6CAE91}" srcOrd="0" destOrd="0" presId="urn:microsoft.com/office/officeart/2005/8/layout/vProcess5"/>
    <dgm:cxn modelId="{66DA26C3-696A-4F9E-BD9A-F4F9309EF20B}" type="presOf" srcId="{01F7C3EA-9855-4112-982F-F504C424CCD9}" destId="{CBCCD8E2-51BF-4EF4-9EE2-5A9E3D9DB090}" srcOrd="0" destOrd="0" presId="urn:microsoft.com/office/officeart/2005/8/layout/vProcess5"/>
    <dgm:cxn modelId="{B3B7A9DC-B707-4374-9C6C-88749730860E}" type="presOf" srcId="{8D423885-9D0D-4462-B377-7D54C980F294}" destId="{F25F100C-1964-4261-AD62-9C1134114809}" srcOrd="0" destOrd="0" presId="urn:microsoft.com/office/officeart/2005/8/layout/vProcess5"/>
    <dgm:cxn modelId="{7566C1F4-34D0-497C-92E4-BF5FA34B0AB6}" srcId="{8D423885-9D0D-4462-B377-7D54C980F294}" destId="{43603EDF-4C98-4EB5-88B0-A77BAE8708DA}" srcOrd="0" destOrd="0" parTransId="{B4461896-1E3E-4DA7-A6AF-3FF7563EEDAA}" sibTransId="{495FD4E3-3EAA-4D73-BEF8-40519DECDF7E}"/>
    <dgm:cxn modelId="{CC8187F8-7890-4044-A28F-DB7F869DD081}" type="presOf" srcId="{75B4E405-BBA2-4A16-83C5-63771AE31CFC}" destId="{B07BCC2C-F152-43C1-B9F2-62B134FF3EE3}" srcOrd="1" destOrd="0" presId="urn:microsoft.com/office/officeart/2005/8/layout/vProcess5"/>
    <dgm:cxn modelId="{2E1B00DA-A4EC-4AFA-A18E-A8677D70A924}" type="presParOf" srcId="{F25F100C-1964-4261-AD62-9C1134114809}" destId="{50AA28F1-55C0-4B17-893B-A8819B24D8D0}" srcOrd="0" destOrd="0" presId="urn:microsoft.com/office/officeart/2005/8/layout/vProcess5"/>
    <dgm:cxn modelId="{606F18A1-2645-4AD1-86B8-8407254D3781}" type="presParOf" srcId="{F25F100C-1964-4261-AD62-9C1134114809}" destId="{C2E677E1-B274-47A6-A210-42637D6CAE91}" srcOrd="1" destOrd="0" presId="urn:microsoft.com/office/officeart/2005/8/layout/vProcess5"/>
    <dgm:cxn modelId="{D877133B-57AB-422C-8057-0CBA96E257CE}" type="presParOf" srcId="{F25F100C-1964-4261-AD62-9C1134114809}" destId="{B0C479A0-67C6-47A3-9283-4CF1749FBAD5}" srcOrd="2" destOrd="0" presId="urn:microsoft.com/office/officeart/2005/8/layout/vProcess5"/>
    <dgm:cxn modelId="{F82A8C87-CF46-40EF-8C0A-3139C1D7DE58}" type="presParOf" srcId="{F25F100C-1964-4261-AD62-9C1134114809}" destId="{CBCCD8E2-51BF-4EF4-9EE2-5A9E3D9DB090}" srcOrd="3" destOrd="0" presId="urn:microsoft.com/office/officeart/2005/8/layout/vProcess5"/>
    <dgm:cxn modelId="{BCDC660E-62CD-4F19-A4FD-9C6E45B3AA48}" type="presParOf" srcId="{F25F100C-1964-4261-AD62-9C1134114809}" destId="{64BB9ACA-DE26-48D9-9654-D21CCF78206D}" srcOrd="4" destOrd="0" presId="urn:microsoft.com/office/officeart/2005/8/layout/vProcess5"/>
    <dgm:cxn modelId="{1B8371F1-F01C-42B0-A35C-AFFA10991E73}" type="presParOf" srcId="{F25F100C-1964-4261-AD62-9C1134114809}" destId="{F340624E-1C9E-4DF1-B2B4-BD695BF3628F}" srcOrd="5" destOrd="0" presId="urn:microsoft.com/office/officeart/2005/8/layout/vProcess5"/>
    <dgm:cxn modelId="{2F86A1ED-EB52-41FD-BCF8-D0F058DC48CC}" type="presParOf" srcId="{F25F100C-1964-4261-AD62-9C1134114809}" destId="{543C7883-63FD-4BA6-9473-EC207DFFCAD6}" srcOrd="6" destOrd="0" presId="urn:microsoft.com/office/officeart/2005/8/layout/vProcess5"/>
    <dgm:cxn modelId="{7FC36A1B-0517-44F6-A713-A495A0668A73}" type="presParOf" srcId="{F25F100C-1964-4261-AD62-9C1134114809}" destId="{B07BCC2C-F152-43C1-B9F2-62B134FF3EE3}" srcOrd="7" destOrd="0" presId="urn:microsoft.com/office/officeart/2005/8/layout/vProcess5"/>
    <dgm:cxn modelId="{02389728-A06E-48CC-A0EF-1FEC4172455A}" type="presParOf" srcId="{F25F100C-1964-4261-AD62-9C1134114809}" destId="{C9BA57C0-F3E7-47E5-BE7C-AB3C26B1D9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77E1-B274-47A6-A210-42637D6CAE91}">
      <dsp:nvSpPr>
        <dsp:cNvPr id="0" name=""/>
        <dsp:cNvSpPr/>
      </dsp:nvSpPr>
      <dsp:spPr>
        <a:xfrm>
          <a:off x="0" y="0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Parameters setup</a:t>
          </a:r>
          <a:endParaRPr lang="zh-CN" altLang="en-US" sz="1700" kern="1200" dirty="0"/>
        </a:p>
      </dsp:txBody>
      <dsp:txXfrm>
        <a:off x="11922" y="11922"/>
        <a:ext cx="2125093" cy="383210"/>
      </dsp:txXfrm>
    </dsp:sp>
    <dsp:sp modelId="{B0C479A0-67C6-47A3-9283-4CF1749FBAD5}">
      <dsp:nvSpPr>
        <dsp:cNvPr id="0" name=""/>
        <dsp:cNvSpPr/>
      </dsp:nvSpPr>
      <dsp:spPr>
        <a:xfrm>
          <a:off x="226264" y="474896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training</a:t>
          </a:r>
          <a:endParaRPr lang="zh-CN" altLang="en-US" sz="1700" kern="1200" dirty="0"/>
        </a:p>
      </dsp:txBody>
      <dsp:txXfrm>
        <a:off x="238186" y="486818"/>
        <a:ext cx="2049641" cy="383210"/>
      </dsp:txXfrm>
    </dsp:sp>
    <dsp:sp modelId="{CBCCD8E2-51BF-4EF4-9EE2-5A9E3D9DB090}">
      <dsp:nvSpPr>
        <dsp:cNvPr id="0" name=""/>
        <dsp:cNvSpPr/>
      </dsp:nvSpPr>
      <dsp:spPr>
        <a:xfrm>
          <a:off x="452529" y="949792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testing</a:t>
          </a:r>
          <a:endParaRPr lang="zh-CN" altLang="en-US" sz="1700" kern="1200" dirty="0"/>
        </a:p>
      </dsp:txBody>
      <dsp:txXfrm>
        <a:off x="464451" y="961714"/>
        <a:ext cx="2049641" cy="383210"/>
      </dsp:txXfrm>
    </dsp:sp>
    <dsp:sp modelId="{64BB9ACA-DE26-48D9-9654-D21CCF78206D}">
      <dsp:nvSpPr>
        <dsp:cNvPr id="0" name=""/>
        <dsp:cNvSpPr/>
      </dsp:nvSpPr>
      <dsp:spPr>
        <a:xfrm>
          <a:off x="2299750" y="308682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359282" y="308682"/>
        <a:ext cx="145521" cy="199100"/>
      </dsp:txXfrm>
    </dsp:sp>
    <dsp:sp modelId="{F340624E-1C9E-4DF1-B2B4-BD695BF3628F}">
      <dsp:nvSpPr>
        <dsp:cNvPr id="0" name=""/>
        <dsp:cNvSpPr/>
      </dsp:nvSpPr>
      <dsp:spPr>
        <a:xfrm>
          <a:off x="2526015" y="780865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585547" y="780865"/>
        <a:ext cx="145521" cy="19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155580" y="727"/>
          <a:ext cx="1182018" cy="11820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328683" y="173830"/>
        <a:ext cx="835812" cy="835812"/>
      </dsp:txXfrm>
    </dsp:sp>
    <dsp:sp modelId="{A5281A23-AC0D-4CBD-8AF3-634951AD65E7}">
      <dsp:nvSpPr>
        <dsp:cNvPr id="0" name=""/>
        <dsp:cNvSpPr/>
      </dsp:nvSpPr>
      <dsp:spPr>
        <a:xfrm rot="3600000">
          <a:off x="2028796" y="1152341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52289" y="1191436"/>
        <a:ext cx="219268" cy="239359"/>
      </dsp:txXfrm>
    </dsp:sp>
    <dsp:sp modelId="{E7876245-E649-4267-A4C2-F0A8D8C5C23A}">
      <dsp:nvSpPr>
        <dsp:cNvPr id="0" name=""/>
        <dsp:cNvSpPr/>
      </dsp:nvSpPr>
      <dsp:spPr>
        <a:xfrm>
          <a:off x="2042099" y="1536223"/>
          <a:ext cx="1182018" cy="1182018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2215202" y="1709326"/>
        <a:ext cx="835812" cy="835812"/>
      </dsp:txXfrm>
    </dsp:sp>
    <dsp:sp modelId="{4DFAB2C9-43F6-43A6-B94E-B5FB0FE020A1}">
      <dsp:nvSpPr>
        <dsp:cNvPr id="0" name=""/>
        <dsp:cNvSpPr/>
      </dsp:nvSpPr>
      <dsp:spPr>
        <a:xfrm rot="10800000">
          <a:off x="1598834" y="1927767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1692806" y="2007553"/>
        <a:ext cx="219268" cy="239359"/>
      </dsp:txXfrm>
    </dsp:sp>
    <dsp:sp modelId="{081891A9-771F-45DD-A3D0-23FA99683A4A}">
      <dsp:nvSpPr>
        <dsp:cNvPr id="0" name=""/>
        <dsp:cNvSpPr/>
      </dsp:nvSpPr>
      <dsp:spPr>
        <a:xfrm>
          <a:off x="269061" y="1536223"/>
          <a:ext cx="1182018" cy="1182018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442164" y="1709326"/>
        <a:ext cx="835812" cy="835812"/>
      </dsp:txXfrm>
    </dsp:sp>
    <dsp:sp modelId="{3B71583B-661D-4613-ADFC-E305C849B56B}">
      <dsp:nvSpPr>
        <dsp:cNvPr id="0" name=""/>
        <dsp:cNvSpPr/>
      </dsp:nvSpPr>
      <dsp:spPr>
        <a:xfrm rot="18000000">
          <a:off x="1142276" y="1167696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165769" y="1288173"/>
        <a:ext cx="219268" cy="239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861310" y="1020"/>
          <a:ext cx="1093505" cy="10935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2021450" y="161160"/>
        <a:ext cx="773225" cy="773225"/>
      </dsp:txXfrm>
    </dsp:sp>
    <dsp:sp modelId="{52E55E19-69D2-4D1C-B363-3C4909CCC72B}">
      <dsp:nvSpPr>
        <dsp:cNvPr id="0" name=""/>
        <dsp:cNvSpPr/>
      </dsp:nvSpPr>
      <dsp:spPr>
        <a:xfrm rot="2700000">
          <a:off x="2837543" y="938464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850349" y="981360"/>
        <a:ext cx="204035" cy="221434"/>
      </dsp:txXfrm>
    </dsp:sp>
    <dsp:sp modelId="{C80CBCD6-935F-4654-A45F-406C4E316539}">
      <dsp:nvSpPr>
        <dsp:cNvPr id="0" name=""/>
        <dsp:cNvSpPr/>
      </dsp:nvSpPr>
      <dsp:spPr>
        <a:xfrm>
          <a:off x="3023417" y="1163127"/>
          <a:ext cx="1093505" cy="10935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3183557" y="1323267"/>
        <a:ext cx="773225" cy="773225"/>
      </dsp:txXfrm>
    </dsp:sp>
    <dsp:sp modelId="{178F8BBE-DB73-450D-9F33-D6E0A109CC08}">
      <dsp:nvSpPr>
        <dsp:cNvPr id="0" name=""/>
        <dsp:cNvSpPr/>
      </dsp:nvSpPr>
      <dsp:spPr>
        <a:xfrm rot="8100000">
          <a:off x="2849210" y="210057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923848" y="2143466"/>
        <a:ext cx="204035" cy="221434"/>
      </dsp:txXfrm>
    </dsp:sp>
    <dsp:sp modelId="{0A8936A7-9CFC-4213-98F2-279C13C2F6A8}">
      <dsp:nvSpPr>
        <dsp:cNvPr id="0" name=""/>
        <dsp:cNvSpPr/>
      </dsp:nvSpPr>
      <dsp:spPr>
        <a:xfrm>
          <a:off x="1861310" y="2325233"/>
          <a:ext cx="1093505" cy="10935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2021450" y="2485373"/>
        <a:ext cx="773225" cy="773225"/>
      </dsp:txXfrm>
    </dsp:sp>
    <dsp:sp modelId="{8CD79435-6823-44BA-B75B-7E970431E86B}">
      <dsp:nvSpPr>
        <dsp:cNvPr id="0" name=""/>
        <dsp:cNvSpPr/>
      </dsp:nvSpPr>
      <dsp:spPr>
        <a:xfrm rot="13500000">
          <a:off x="1687103" y="2112237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1761741" y="2216965"/>
        <a:ext cx="204035" cy="221434"/>
      </dsp:txXfrm>
    </dsp:sp>
    <dsp:sp modelId="{B3791B61-B6A6-4363-AC72-E93128C9705F}">
      <dsp:nvSpPr>
        <dsp:cNvPr id="0" name=""/>
        <dsp:cNvSpPr/>
      </dsp:nvSpPr>
      <dsp:spPr>
        <a:xfrm>
          <a:off x="699204" y="1163127"/>
          <a:ext cx="1093505" cy="10935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859344" y="1323267"/>
        <a:ext cx="773225" cy="773225"/>
      </dsp:txXfrm>
    </dsp:sp>
    <dsp:sp modelId="{80006ED7-1218-46C4-9320-2C7F9874D8A3}">
      <dsp:nvSpPr>
        <dsp:cNvPr id="0" name=""/>
        <dsp:cNvSpPr/>
      </dsp:nvSpPr>
      <dsp:spPr>
        <a:xfrm rot="18900000">
          <a:off x="1675437" y="95013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88243" y="1054858"/>
        <a:ext cx="204035" cy="22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30.svg"/><Relationship Id="rId2" Type="http://schemas.openxmlformats.org/officeDocument/2006/relationships/image" Target="../media/image44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8.svg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46.sv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7.svg"/><Relationship Id="rId7" Type="http://schemas.openxmlformats.org/officeDocument/2006/relationships/image" Target="../media/image26.sv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7.svg"/><Relationship Id="rId1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30.svg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33.sv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28.sv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svg"/><Relationship Id="rId4" Type="http://schemas.openxmlformats.org/officeDocument/2006/relationships/image" Target="../media/image51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svg"/><Relationship Id="rId3" Type="http://schemas.openxmlformats.org/officeDocument/2006/relationships/image" Target="../media/image37.png"/><Relationship Id="rId7" Type="http://schemas.openxmlformats.org/officeDocument/2006/relationships/image" Target="../media/image33.svg"/><Relationship Id="rId12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8.sv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0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38.png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8.svg"/><Relationship Id="rId3" Type="http://schemas.openxmlformats.org/officeDocument/2006/relationships/image" Target="../media/image37.pn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svg"/><Relationship Id="rId5" Type="http://schemas.openxmlformats.org/officeDocument/2006/relationships/image" Target="../media/image39.png"/><Relationship Id="rId1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33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3EF9DFA6-4C40-4925-BD80-8C5A6DD2D5F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85D54133-EE60-49B6-84B8-29ADE722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BCE13A0-71FD-4517-83EC-6DF523B8D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F6CE49D7-6F8F-4377-9BDE-4B8106B0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856858BF-7714-4567-AFF2-7824BD37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499202C-208D-46CF-96F2-DA9110E4A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B4F05A75-9743-4B39-9DFB-4B32688B30C0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B17AC7D0-7F57-498F-A957-2334DCC4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A531DF64-BD98-4B2E-A229-C9B29549F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CE9920A3-D2FC-44FD-8FE9-F5914C3E9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E5520641-59B1-446C-9BEA-387FDD0C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6A892BB8-0B21-4F65-8FCA-B2FD3B9D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920C12B-3C48-4CE5-A6FF-5A0C59BA5A6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1818B4AE-74C8-4470-978A-57C533EB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D740193-1ED1-4C26-8313-502B894F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51EEC922-9110-481B-AD2D-870EB761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1B1F8DFE-55A7-4FDE-9A2B-E359AEF3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58ABE7F-BE14-4800-BB06-AF75E8CE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FE481DE2-CB02-4ED9-9CE3-F3D51B644D1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E021D54-3215-452C-9948-D8F262D1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1" name="Grafik 11" descr="Häkchen">
              <a:extLst>
                <a:ext uri="{FF2B5EF4-FFF2-40B4-BE49-F238E27FC236}">
                  <a16:creationId xmlns:a16="http://schemas.microsoft.com/office/drawing/2014/main" id="{150220B3-EC48-4D6D-BD03-691C4E5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4" name="Grafik 12" descr="Gehirn">
              <a:extLst>
                <a:ext uri="{FF2B5EF4-FFF2-40B4-BE49-F238E27FC236}">
                  <a16:creationId xmlns:a16="http://schemas.microsoft.com/office/drawing/2014/main" id="{B6C76608-F944-4326-B720-7459BABC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6" name="Grafik 13" descr="Einhorn">
              <a:extLst>
                <a:ext uri="{FF2B5EF4-FFF2-40B4-BE49-F238E27FC236}">
                  <a16:creationId xmlns:a16="http://schemas.microsoft.com/office/drawing/2014/main" id="{760379EE-6D52-4DC7-8F8C-8D2215AF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8" name="Grafik 14" descr="Hierarchie">
              <a:extLst>
                <a:ext uri="{FF2B5EF4-FFF2-40B4-BE49-F238E27FC236}">
                  <a16:creationId xmlns:a16="http://schemas.microsoft.com/office/drawing/2014/main" id="{6B3A5F5A-4887-43A4-A88B-823C6AB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 use the RL baselines with custom environments, they need to follow the gym interface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inherits from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Gym Class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implement the necessary methods, such as </a:t>
            </a:r>
            <a:r>
              <a:rPr lang="en-US" altLang="zh-CN" dirty="0" err="1">
                <a:latin typeface="Noto Sans" panose="020B0502040504020204"/>
              </a:rPr>
              <a:t>init</a:t>
            </a:r>
            <a:r>
              <a:rPr lang="en-US" altLang="zh-CN" dirty="0">
                <a:latin typeface="Noto Sans" panose="020B0502040504020204"/>
              </a:rPr>
              <a:t>(), step(), reset(), etc.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Current environment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reset function, used to create a new environment for training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observation function, uses the states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 to setup an observation to be fed to RL agent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action space, includes speed commends and direction commends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reward class, includes several reward functions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step function, gets the current state from the external controller and sends action back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10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Current environment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reset function, used to create a new environment for training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observation function, uses the states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 to setup an observation to be fed to RL agent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action space, includes speed commends and direction commends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reward class, includes several reward functions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step function, gets the current state from the external controller and sends action back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Goals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test reward function and optimize it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complete automated training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add more info to observation (optional)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83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b="1" i="1" dirty="0"/>
              <a:t>Process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b="1" i="1" dirty="0">
              <a:latin typeface="Noto Sans" panose="020B0502040504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7EEEEAF-9E19-4319-A40B-6E562196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8497"/>
              </p:ext>
            </p:extLst>
          </p:nvPr>
        </p:nvGraphicFramePr>
        <p:xfrm>
          <a:off x="1323486" y="4914112"/>
          <a:ext cx="3016866" cy="1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9CADE211-A194-4442-B468-B9122C2C126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B781BC4C-E953-487A-887F-CB151F13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DB37ED9E-05C6-4A54-A474-316D80B1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15E4E5A0-072F-4DEA-B837-9BB1A2C87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F8D9B0A1-98DC-48BE-96AE-F0FE6256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EC7926C-E3B5-4E23-9C97-B58B69A05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5" y="1693690"/>
            <a:ext cx="4186874" cy="2671120"/>
          </a:xfrm>
          <a:prstGeom prst="rect">
            <a:avLst/>
          </a:prstGeom>
        </p:spPr>
      </p:pic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F06EA299-5A5C-423E-99D4-895E54047BB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70EF96F5-B270-4A90-886A-9530041A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3B571315-4843-4DDE-836D-A69452D5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082EDCC-0B24-43B7-B680-0EC2A753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84F329-CDE2-4285-882E-AA3D55B4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86AF3BF5-518C-4417-B25B-5FD220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>
                <a:latin typeface="Noto Sans" panose="020B0502040504020204"/>
              </a:rPr>
              <a:t>Negative Reward</a:t>
            </a:r>
            <a:endParaRPr lang="en-US" altLang="zh-CN" b="1" i="1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08F827B-1C25-4510-AEB2-332F7D0D849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1BB9EC4-5E92-4193-880E-E4279D4A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025D6E93-DDF0-42A9-8BED-DD449AB4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B5CB774-262B-46F4-8FA8-8A4883BA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12A146F8-CC8A-4391-B17B-AE600B8FC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B6D7A5A-D801-4BDC-AA75-135F4B3B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assurance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 </a:t>
            </a:r>
            <a:r>
              <a:rPr lang="de-DE" sz="2800" dirty="0" err="1">
                <a:latin typeface="Noto Sans" panose="020B0502040504020204"/>
              </a:rPr>
              <a:t>agent</a:t>
            </a:r>
            <a:endParaRPr lang="de-DE" sz="2800" dirty="0">
              <a:latin typeface="Noto Sans" panose="020B0502040504020204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en-US" altLang="zh-CN" sz="2800" dirty="0">
                <a:latin typeface="Noto Sans" panose="020B0502040504020204"/>
              </a:rPr>
              <a:t>e</a:t>
            </a:r>
            <a:r>
              <a:rPr lang="de-DE" sz="2800" dirty="0" err="1">
                <a:latin typeface="Noto Sans" panose="020B0502040504020204"/>
              </a:rPr>
              <a:t>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837071" y="1627631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85E02-B873-4BAD-9CA4-509194DAEDF4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0D24CCD7-201E-4FB5-B781-69722495810C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8948CD3F-42CC-4A39-9696-2F7845A9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01214C2B-3D3C-45B6-8F78-E106EC5B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7541210B-6485-47E1-A242-F9BFCABE7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173B584E-3600-4BBB-846C-4436FFE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9F6B23CF-0E5B-41EF-81CA-F54B8DA8E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Coding Guideline 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585A-45CB-4A7F-A9CA-A577D070035D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C/C++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follow self-defined coding guidelines, includes naming conventions, file structure, etc. 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Python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follow PEP 8 coding guidelines, use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Pylint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checking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C82DE7A-DD63-4AEA-A66A-0589AA26E62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6D90B3A4-85DB-494C-A40D-C4F8D1ED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4A9C495D-BA9B-44F2-8156-A0CC9645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90A9E09A-AA44-478B-95B4-5345BBDD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4CF96E-679B-4670-85C8-4454F864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69743DDA-47FA-4E30-B8AB-649455E9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 descr="Overview | Improve Your Code with Pylint and Black | Adafruit ...">
            <a:extLst>
              <a:ext uri="{FF2B5EF4-FFF2-40B4-BE49-F238E27FC236}">
                <a16:creationId xmlns:a16="http://schemas.microsoft.com/office/drawing/2014/main" id="{7CF3D62F-1B55-4B00-93E9-B1AB8EAC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15" y="3973887"/>
            <a:ext cx="4201300" cy="13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Code Review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22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251075" y="1977576"/>
            <a:ext cx="26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688719" y="1977576"/>
            <a:ext cx="110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667649"/>
              </p:ext>
            </p:extLst>
          </p:nvPr>
        </p:nvGraphicFramePr>
        <p:xfrm>
          <a:off x="1555930" y="2655226"/>
          <a:ext cx="3493179" cy="271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41289"/>
              </p:ext>
            </p:extLst>
          </p:nvPr>
        </p:nvGraphicFramePr>
        <p:xfrm>
          <a:off x="5834029" y="2636826"/>
          <a:ext cx="4816127" cy="341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AE093E-5E7B-45BA-8D51-46FB3D7DC2F2}"/>
              </a:ext>
            </a:extLst>
          </p:cNvPr>
          <p:cNvCxnSpPr/>
          <p:nvPr/>
        </p:nvCxnSpPr>
        <p:spPr>
          <a:xfrm>
            <a:off x="5780776" y="1977576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318F581E-54EA-4810-BC68-6AF3797C45E1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2D283BA8-FA5A-49AC-AA9A-18C96D80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E53C3137-3C97-46C2-9875-3EBF6505A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87EE6884-7ABA-42D5-84E1-5B392BDE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4ACB20A5-28CF-4DD8-AC2A-0CB8758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38BDE3DC-59A6-43DE-896F-E0C96E46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23</a:t>
            </a:fld>
            <a:endParaRPr lang="de-DE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91" y="3347868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95" y="419358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08" y="4255950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1462A3-A86E-4585-86CF-FA54FA84EBF5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Test Framework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Google Test for C/C++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Pytest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python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Automated Testing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Github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Action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BF6535D8-A788-4401-833E-22273B83940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D0CB120-97EC-4DC4-9B77-054BAFE18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816736B4-0E1B-4FE7-A5A3-3EA794C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832CBBB2-0AA5-4433-AEBC-1ECB3758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98B653C7-3071-4756-8202-4A7EDB78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CFDC7BB1-EC89-4D24-B544-21537774F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0B4A84D7-057D-4784-9056-BDC9D40B605F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7" name="Grafik 22" descr="Klemmbrett abgehakt">
              <a:extLst>
                <a:ext uri="{FF2B5EF4-FFF2-40B4-BE49-F238E27FC236}">
                  <a16:creationId xmlns:a16="http://schemas.microsoft.com/office/drawing/2014/main" id="{5C1EDBF2-8A92-49B6-AD20-54A1B522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8" name="Grafik 23" descr="Häkchen">
              <a:extLst>
                <a:ext uri="{FF2B5EF4-FFF2-40B4-BE49-F238E27FC236}">
                  <a16:creationId xmlns:a16="http://schemas.microsoft.com/office/drawing/2014/main" id="{10350C76-0007-4E23-8747-A5B52051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9" name="Grafik 24" descr="Gehirn">
              <a:extLst>
                <a:ext uri="{FF2B5EF4-FFF2-40B4-BE49-F238E27FC236}">
                  <a16:creationId xmlns:a16="http://schemas.microsoft.com/office/drawing/2014/main" id="{B0D4C8EF-2E3C-416F-86E6-0182C7F2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0" name="Grafik 25" descr="Einhorn">
              <a:extLst>
                <a:ext uri="{FF2B5EF4-FFF2-40B4-BE49-F238E27FC236}">
                  <a16:creationId xmlns:a16="http://schemas.microsoft.com/office/drawing/2014/main" id="{AFC2506A-E508-4B38-A85D-0D6E9A0D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6" descr="Hierarchie">
              <a:extLst>
                <a:ext uri="{FF2B5EF4-FFF2-40B4-BE49-F238E27FC236}">
                  <a16:creationId xmlns:a16="http://schemas.microsoft.com/office/drawing/2014/main" id="{78799EE5-68F8-405B-A4BC-71CCD763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E89D0C1A-11D4-4122-A277-83115E750EF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F056D881-F476-47B5-8D1E-0ED08103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6E15869-1F8C-496E-BDB6-FBBB549D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AEA4ECAF-B6D7-4433-8168-61739DA8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7DEC7500-4AF5-4ACD-A3A5-15207686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45CA79B4-A5C9-4CE7-9FFC-029D555B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B64009B6-927D-4CFF-B66F-3C81508D13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175A6EE-96FB-44CE-8827-8DA34976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E5459BA7-5468-4CCA-8E8B-A0B2FD26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BA7F8711-8D84-4919-A1D8-37CE819B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85E78965-F847-461D-9215-7C24813E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A0BC8D6C-5E14-4482-995D-4840406C9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grpSp>
        <p:nvGrpSpPr>
          <p:cNvPr id="40" name="Gruppieren 9">
            <a:extLst>
              <a:ext uri="{FF2B5EF4-FFF2-40B4-BE49-F238E27FC236}">
                <a16:creationId xmlns:a16="http://schemas.microsoft.com/office/drawing/2014/main" id="{E2A9E512-7B94-4236-BF09-8D9F21496F8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41" name="Grafik 10" descr="Klemmbrett abgehakt">
              <a:extLst>
                <a:ext uri="{FF2B5EF4-FFF2-40B4-BE49-F238E27FC236}">
                  <a16:creationId xmlns:a16="http://schemas.microsoft.com/office/drawing/2014/main" id="{5BCC9467-4600-4714-A7E1-98C8566D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42" name="Grafik 11" descr="Häkchen">
              <a:extLst>
                <a:ext uri="{FF2B5EF4-FFF2-40B4-BE49-F238E27FC236}">
                  <a16:creationId xmlns:a16="http://schemas.microsoft.com/office/drawing/2014/main" id="{40C99DEA-A598-42AC-8359-3196BBBF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43" name="Grafik 12" descr="Gehirn">
              <a:extLst>
                <a:ext uri="{FF2B5EF4-FFF2-40B4-BE49-F238E27FC236}">
                  <a16:creationId xmlns:a16="http://schemas.microsoft.com/office/drawing/2014/main" id="{3A6F27A6-290A-43AC-9381-13BE670A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44" name="Grafik 13" descr="Einhorn">
              <a:extLst>
                <a:ext uri="{FF2B5EF4-FFF2-40B4-BE49-F238E27FC236}">
                  <a16:creationId xmlns:a16="http://schemas.microsoft.com/office/drawing/2014/main" id="{75B409DF-3F7E-400C-B7CA-C18001E7B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45" name="Grafik 14" descr="Hierarchie">
              <a:extLst>
                <a:ext uri="{FF2B5EF4-FFF2-40B4-BE49-F238E27FC236}">
                  <a16:creationId xmlns:a16="http://schemas.microsoft.com/office/drawing/2014/main" id="{AF44228F-2238-42DB-B5DE-611DA84F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7D658E93-554E-4ED7-993C-3489184DD12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DE7E384C-010C-4FD0-B1B0-8AB276D9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D32B0B35-5755-42C7-A704-45F6E768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DC326B20-ACCF-486E-8EFD-E172BB01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D01A840F-52B3-459C-A91B-A2CE097B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2ECDC233-8E88-4E24-817B-F581ABBA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71DEE4F-3245-4849-8238-9C40C681531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D38C2A1D-0C34-4D85-9A5E-01D4CED5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F45DAD7-51AD-44D7-98EE-95105F2D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992A8EDC-67F9-4B6F-B028-18F17DFA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2BF6EBC6-F61C-4657-9973-41FC1F05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CD23FD9-060D-4BF4-9D4E-A647BCF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98E7B895-44F9-40FB-A6D7-6333DE30839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7BACA552-A251-4E0E-9F45-5FAC201F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966EBBC9-BE62-43F0-BA0D-3F8501CA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39424F8E-8A20-4334-9A5A-179D5AD1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4F21033C-C17F-419C-8BCB-3E4522D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CC85F530-117D-46CF-B426-AAA479CD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637</Words>
  <Application>Microsoft Office PowerPoint</Application>
  <PresentationFormat>宽屏</PresentationFormat>
  <Paragraphs>164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Noto Sans</vt:lpstr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姗姗 尹</cp:lastModifiedBy>
  <cp:revision>46</cp:revision>
  <dcterms:created xsi:type="dcterms:W3CDTF">2020-05-07T11:28:44Z</dcterms:created>
  <dcterms:modified xsi:type="dcterms:W3CDTF">2020-06-05T10:26:49Z</dcterms:modified>
</cp:coreProperties>
</file>