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omments/modernComment_109_A040DD96.xml" ContentType="application/vnd.ms-powerpoint.comments+xml"/>
  <Override PartName="/ppt/comments/modernComment_10D_5C990468.xml" ContentType="application/vnd.ms-powerpoint.comments+xml"/>
  <Override PartName="/ppt/comments/modernComment_10E_242339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4"/>
    <p:sldMasterId id="2147483784" r:id="rId5"/>
    <p:sldMasterId id="2147483766" r:id="rId6"/>
    <p:sldMasterId id="2147483822" r:id="rId7"/>
  </p:sldMasterIdLst>
  <p:notesMasterIdLst>
    <p:notesMasterId r:id="rId30"/>
  </p:notesMasterIdLst>
  <p:handoutMasterIdLst>
    <p:handoutMasterId r:id="rId31"/>
  </p:handoutMasterIdLst>
  <p:sldIdLst>
    <p:sldId id="261" r:id="rId8"/>
    <p:sldId id="262" r:id="rId9"/>
    <p:sldId id="263" r:id="rId10"/>
    <p:sldId id="264" r:id="rId11"/>
    <p:sldId id="265" r:id="rId12"/>
    <p:sldId id="266" r:id="rId13"/>
    <p:sldId id="282" r:id="rId14"/>
    <p:sldId id="269" r:id="rId15"/>
    <p:sldId id="272" r:id="rId16"/>
    <p:sldId id="268" r:id="rId17"/>
    <p:sldId id="270" r:id="rId18"/>
    <p:sldId id="283" r:id="rId19"/>
    <p:sldId id="284" r:id="rId20"/>
    <p:sldId id="279" r:id="rId21"/>
    <p:sldId id="285" r:id="rId22"/>
    <p:sldId id="280" r:id="rId23"/>
    <p:sldId id="273" r:id="rId24"/>
    <p:sldId id="274" r:id="rId25"/>
    <p:sldId id="278" r:id="rId26"/>
    <p:sldId id="277" r:id="rId27"/>
    <p:sldId id="276" r:id="rId28"/>
    <p:sldId id="275" r:id="rId2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E19508D-E4C4-9BE4-5E79-CAD7887235E1}" name="Fabian Ponce" initials="FP" userId="S::fponce@apexsystems.com::534d7903-cd27-4d5e-a3af-839987a0cb7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te Murray" initials="CM" lastIdx="119" clrIdx="1">
    <p:extLst>
      <p:ext uri="{19B8F6BF-5375-455C-9EA6-DF929625EA0E}">
        <p15:presenceInfo xmlns:p15="http://schemas.microsoft.com/office/powerpoint/2012/main" userId="Cate Murray" providerId="None"/>
      </p:ext>
    </p:extLst>
  </p:cmAuthor>
  <p:cmAuthor id="2" name="Tara A. Shreve" initials="TAS" lastIdx="1" clrIdx="2">
    <p:extLst>
      <p:ext uri="{19B8F6BF-5375-455C-9EA6-DF929625EA0E}">
        <p15:presenceInfo xmlns:p15="http://schemas.microsoft.com/office/powerpoint/2012/main" userId="S-1-5-21-1133923601-1752116103-526660263-19941" providerId="AD"/>
      </p:ext>
    </p:extLst>
  </p:cmAuthor>
  <p:cmAuthor id="3" name="Kady L. Lutz" initials="KLL" lastIdx="6" clrIdx="3">
    <p:extLst>
      <p:ext uri="{19B8F6BF-5375-455C-9EA6-DF929625EA0E}">
        <p15:presenceInfo xmlns:p15="http://schemas.microsoft.com/office/powerpoint/2012/main" userId="S-1-5-21-1133923601-1752116103-526660263-31805" providerId="AD"/>
      </p:ext>
    </p:extLst>
  </p:cmAuthor>
  <p:cmAuthor id="4" name="Brooke Bogin" initials="BB" lastIdx="1" clrIdx="4">
    <p:extLst>
      <p:ext uri="{19B8F6BF-5375-455C-9EA6-DF929625EA0E}">
        <p15:presenceInfo xmlns:p15="http://schemas.microsoft.com/office/powerpoint/2012/main" userId="S-1-5-21-1133923601-1752116103-526660263-503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9F2D"/>
    <a:srgbClr val="F7C85E"/>
    <a:srgbClr val="37B3A2"/>
    <a:srgbClr val="44546A"/>
    <a:srgbClr val="9FE2D8"/>
    <a:srgbClr val="E7792B"/>
    <a:srgbClr val="43AFEB"/>
    <a:srgbClr val="146094"/>
    <a:srgbClr val="556A85"/>
    <a:srgbClr val="777E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4A8D67-2208-5DDF-87FE-3AB0AF6A8999}" v="109" dt="2020-08-27T17:13:35.031"/>
    <p1510:client id="{DD44DA95-189F-544D-688C-42FCEE2FD1B4}" v="2" dt="2023-01-04T13:47:51.833"/>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08" autoAdjust="0"/>
    <p:restoredTop sz="94933" autoAdjust="0"/>
  </p:normalViewPr>
  <p:slideViewPr>
    <p:cSldViewPr snapToGrid="0">
      <p:cViewPr varScale="1">
        <p:scale>
          <a:sx n="113" d="100"/>
          <a:sy n="113" d="100"/>
        </p:scale>
        <p:origin x="1758" y="102"/>
      </p:cViewPr>
      <p:guideLst/>
    </p:cSldViewPr>
  </p:slideViewPr>
  <p:outlineViewPr>
    <p:cViewPr>
      <p:scale>
        <a:sx n="33" d="100"/>
        <a:sy n="33" d="100"/>
      </p:scale>
      <p:origin x="0" y="-1997"/>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97"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customXml" Target="../customXml/item3.xml"/></Relationships>
</file>

<file path=ppt/comments/modernComment_109_A040DD96.xml><?xml version="1.0" encoding="utf-8"?>
<p188:cmLst xmlns:a="http://schemas.openxmlformats.org/drawingml/2006/main" xmlns:r="http://schemas.openxmlformats.org/officeDocument/2006/relationships" xmlns:p188="http://schemas.microsoft.com/office/powerpoint/2018/8/main">
  <p188:cm id="{673C9242-7BED-4853-A47F-707A47AF3F0E}" authorId="{BE19508D-E4C4-9BE4-5E79-CAD7887235E1}" created="2023-02-15T15:58:08.307">
    <pc:sldMkLst xmlns:pc="http://schemas.microsoft.com/office/powerpoint/2013/main/command">
      <pc:docMk/>
      <pc:sldMk cId="2688605590" sldId="265"/>
    </pc:sldMkLst>
    <p188:txBody>
      <a:bodyPr/>
      <a:lstStyle/>
      <a:p>
        <a:r>
          <a:rPr lang="en-US"/>
          <a:t>https://rapidapi.com/spamakashrajtech/api/corona-virus-world-and-india-data</a:t>
        </a:r>
      </a:p>
    </p188:txBody>
  </p188:cm>
</p188:cmLst>
</file>

<file path=ppt/comments/modernComment_10D_5C990468.xml><?xml version="1.0" encoding="utf-8"?>
<p188:cmLst xmlns:a="http://schemas.openxmlformats.org/drawingml/2006/main" xmlns:r="http://schemas.openxmlformats.org/officeDocument/2006/relationships" xmlns:p188="http://schemas.microsoft.com/office/powerpoint/2018/8/main">
  <p188:cm id="{ED0987BA-A094-449A-9007-9B4655C1E261}" authorId="{BE19508D-E4C4-9BE4-5E79-CAD7887235E1}" created="2023-02-09T21:44:58.476">
    <pc:sldMkLst xmlns:pc="http://schemas.microsoft.com/office/powerpoint/2013/main/command">
      <pc:docMk/>
      <pc:sldMk cId="1553532008" sldId="269"/>
    </pc:sldMkLst>
    <p188:txBody>
      <a:bodyPr/>
      <a:lstStyle/>
      <a:p>
        <a:r>
          <a:rPr lang="en-US"/>
          <a:t>https://rockcontent.com/es/blog/archivo-json/</a:t>
        </a:r>
      </a:p>
    </p188:txBody>
  </p188:cm>
</p188:cmLst>
</file>

<file path=ppt/comments/modernComment_10E_2423396.xml><?xml version="1.0" encoding="utf-8"?>
<p188:cmLst xmlns:a="http://schemas.openxmlformats.org/drawingml/2006/main" xmlns:r="http://schemas.openxmlformats.org/officeDocument/2006/relationships" xmlns:p188="http://schemas.microsoft.com/office/powerpoint/2018/8/main">
  <p188:cm id="{83A5A0B5-370E-46D9-B6DD-9F0E3EA6AABD}" authorId="{BE19508D-E4C4-9BE4-5E79-CAD7887235E1}" created="2023-02-09T23:19:10.128">
    <pc:sldMkLst xmlns:pc="http://schemas.microsoft.com/office/powerpoint/2013/main/command">
      <pc:docMk/>
      <pc:sldMk cId="37893014" sldId="270"/>
    </pc:sldMkLst>
    <p188:txBody>
      <a:bodyPr/>
      <a:lstStyle/>
      <a:p>
        <a:r>
          <a:rPr lang="en-US"/>
          <a:t>https://www.computerweekly.com/es/definicion/NoSQL-o-base-de-datos-No-Solo-SQL</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63588465-750A-4491-B9C1-961639DC48EB}" type="datetimeFigureOut">
              <a:rPr lang="en-US" smtClean="0"/>
              <a:t>2/17/2023</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519695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63792A6-9915-482E-B325-B541C498672B}" type="datetimeFigureOut">
              <a:rPr lang="en-US" smtClean="0"/>
              <a:t>2/17/2023</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BB895BC-6972-4B5D-B95B-A7D92F37F1A7}" type="slidenum">
              <a:rPr lang="en-US" smtClean="0"/>
              <a:t>‹#›</a:t>
            </a:fld>
            <a:endParaRPr lang="en-US" dirty="0"/>
          </a:p>
        </p:txBody>
      </p:sp>
    </p:spTree>
    <p:extLst>
      <p:ext uri="{BB962C8B-B14F-4D97-AF65-F5344CB8AC3E}">
        <p14:creationId xmlns:p14="http://schemas.microsoft.com/office/powerpoint/2010/main" val="1197403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232132" y="2669336"/>
            <a:ext cx="3836677" cy="1173036"/>
          </a:xfrm>
          <a:prstGeom prst="rect">
            <a:avLst/>
          </a:prstGeom>
        </p:spPr>
        <p:txBody>
          <a:bodyPr/>
          <a:lstStyle>
            <a:lvl1pPr marL="0" indent="0">
              <a:buNone/>
              <a:defRPr sz="4400" b="1" baseline="0">
                <a:solidFill>
                  <a:schemeClr val="bg2"/>
                </a:solidFill>
                <a:latin typeface="+mj-lt"/>
              </a:defRPr>
            </a:lvl1pPr>
          </a:lstStyle>
          <a:p>
            <a:pPr lvl="0"/>
            <a:r>
              <a:rPr lang="en-US" dirty="0"/>
              <a:t>Insert title here</a:t>
            </a:r>
          </a:p>
        </p:txBody>
      </p:sp>
      <p:sp>
        <p:nvSpPr>
          <p:cNvPr id="9" name="Text Placeholder 4"/>
          <p:cNvSpPr>
            <a:spLocks noGrp="1"/>
          </p:cNvSpPr>
          <p:nvPr>
            <p:ph type="body" sz="quarter" idx="11"/>
          </p:nvPr>
        </p:nvSpPr>
        <p:spPr>
          <a:xfrm>
            <a:off x="232132" y="4134133"/>
            <a:ext cx="3836677" cy="395288"/>
          </a:xfrm>
          <a:prstGeom prst="rect">
            <a:avLst/>
          </a:prstGeom>
        </p:spPr>
        <p:txBody>
          <a:bodyPr/>
          <a:lstStyle>
            <a:lvl1pPr marL="0" indent="0">
              <a:buNone/>
              <a:defRPr sz="1800">
                <a:solidFill>
                  <a:schemeClr val="bg2"/>
                </a:solidFill>
                <a:latin typeface="+mj-lt"/>
              </a:defRPr>
            </a:lvl1pPr>
          </a:lstStyle>
          <a:p>
            <a:pPr lvl="0"/>
            <a:endParaRPr lang="en-US" dirty="0"/>
          </a:p>
        </p:txBody>
      </p:sp>
    </p:spTree>
    <p:extLst>
      <p:ext uri="{BB962C8B-B14F-4D97-AF65-F5344CB8AC3E}">
        <p14:creationId xmlns:p14="http://schemas.microsoft.com/office/powerpoint/2010/main" val="3261179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er Option 1">
    <p:spTree>
      <p:nvGrpSpPr>
        <p:cNvPr id="1" name=""/>
        <p:cNvGrpSpPr/>
        <p:nvPr/>
      </p:nvGrpSpPr>
      <p:grpSpPr>
        <a:xfrm>
          <a:off x="0" y="0"/>
          <a:ext cx="0" cy="0"/>
          <a:chOff x="0" y="0"/>
          <a:chExt cx="0" cy="0"/>
        </a:xfrm>
      </p:grpSpPr>
      <p:grpSp>
        <p:nvGrpSpPr>
          <p:cNvPr id="38" name="Group 37"/>
          <p:cNvGrpSpPr/>
          <p:nvPr userDrawn="1"/>
        </p:nvGrpSpPr>
        <p:grpSpPr>
          <a:xfrm>
            <a:off x="310280" y="283403"/>
            <a:ext cx="374861" cy="368650"/>
            <a:chOff x="4444647" y="4104609"/>
            <a:chExt cx="374861" cy="368650"/>
          </a:xfrm>
        </p:grpSpPr>
        <p:cxnSp>
          <p:nvCxnSpPr>
            <p:cNvPr id="39" name="Straight Connector 38"/>
            <p:cNvCxnSpPr/>
            <p:nvPr userDrawn="1"/>
          </p:nvCxnSpPr>
          <p:spPr>
            <a:xfrm flipV="1">
              <a:off x="4444647" y="4104609"/>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40" name="Straight Connector 39"/>
            <p:cNvCxnSpPr/>
            <p:nvPr userDrawn="1"/>
          </p:nvCxnSpPr>
          <p:spPr>
            <a:xfrm flipV="1">
              <a:off x="4501309" y="4166451"/>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41" name="Straight Connector 40"/>
            <p:cNvCxnSpPr/>
            <p:nvPr userDrawn="1"/>
          </p:nvCxnSpPr>
          <p:spPr>
            <a:xfrm flipV="1">
              <a:off x="4557340" y="4227492"/>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grpSp>
      <p:cxnSp>
        <p:nvCxnSpPr>
          <p:cNvPr id="42" name="Straight Connector 41"/>
          <p:cNvCxnSpPr/>
          <p:nvPr userDrawn="1"/>
        </p:nvCxnSpPr>
        <p:spPr>
          <a:xfrm flipV="1">
            <a:off x="2225842" y="1260764"/>
            <a:ext cx="5926853" cy="5611273"/>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43" name="Straight Connector 42"/>
          <p:cNvCxnSpPr/>
          <p:nvPr userDrawn="1"/>
        </p:nvCxnSpPr>
        <p:spPr>
          <a:xfrm>
            <a:off x="6162852" y="3165315"/>
            <a:ext cx="2980689" cy="2772862"/>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46" name="Straight Connector 45"/>
          <p:cNvCxnSpPr/>
          <p:nvPr userDrawn="1"/>
        </p:nvCxnSpPr>
        <p:spPr>
          <a:xfrm flipV="1">
            <a:off x="4178425" y="3165315"/>
            <a:ext cx="3981890" cy="3692685"/>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47" name="Straight Connector 46"/>
          <p:cNvCxnSpPr/>
          <p:nvPr userDrawn="1"/>
        </p:nvCxnSpPr>
        <p:spPr>
          <a:xfrm flipV="1">
            <a:off x="6162851" y="4094419"/>
            <a:ext cx="2980690" cy="2769264"/>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48" name="Straight Connector 47"/>
          <p:cNvCxnSpPr/>
          <p:nvPr userDrawn="1"/>
        </p:nvCxnSpPr>
        <p:spPr>
          <a:xfrm>
            <a:off x="5166225" y="4081029"/>
            <a:ext cx="1976646" cy="1869011"/>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49" name="Straight Connector 48"/>
          <p:cNvCxnSpPr/>
          <p:nvPr userDrawn="1"/>
        </p:nvCxnSpPr>
        <p:spPr>
          <a:xfrm>
            <a:off x="4178425" y="5021375"/>
            <a:ext cx="1984426" cy="1842308"/>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50" name="Straight Connector 49"/>
          <p:cNvCxnSpPr/>
          <p:nvPr userDrawn="1"/>
        </p:nvCxnSpPr>
        <p:spPr>
          <a:xfrm>
            <a:off x="3198398" y="5943604"/>
            <a:ext cx="980027" cy="914396"/>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51" name="Straight Connector 50"/>
          <p:cNvCxnSpPr/>
          <p:nvPr userDrawn="1"/>
        </p:nvCxnSpPr>
        <p:spPr>
          <a:xfrm>
            <a:off x="7142871" y="2215816"/>
            <a:ext cx="2000670" cy="1878603"/>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52" name="Straight Connector 51"/>
          <p:cNvCxnSpPr/>
          <p:nvPr userDrawn="1"/>
        </p:nvCxnSpPr>
        <p:spPr>
          <a:xfrm flipH="1">
            <a:off x="6162852" y="3159631"/>
            <a:ext cx="1" cy="3698369"/>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53" name="Straight Connector 52"/>
          <p:cNvCxnSpPr/>
          <p:nvPr userDrawn="1"/>
        </p:nvCxnSpPr>
        <p:spPr>
          <a:xfrm flipH="1">
            <a:off x="4178425" y="5023521"/>
            <a:ext cx="1" cy="1834479"/>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54" name="Straight Connector 53"/>
          <p:cNvCxnSpPr/>
          <p:nvPr userDrawn="1"/>
        </p:nvCxnSpPr>
        <p:spPr>
          <a:xfrm>
            <a:off x="8152695" y="1260764"/>
            <a:ext cx="688" cy="3762757"/>
          </a:xfrm>
          <a:prstGeom prst="line">
            <a:avLst/>
          </a:prstGeom>
          <a:ln cap="rnd">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55" name="Straight Connector 54"/>
          <p:cNvCxnSpPr/>
          <p:nvPr userDrawn="1"/>
        </p:nvCxnSpPr>
        <p:spPr>
          <a:xfrm>
            <a:off x="4182999" y="5023521"/>
            <a:ext cx="3978004" cy="0"/>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56" name="Straight Connector 55"/>
          <p:cNvCxnSpPr/>
          <p:nvPr userDrawn="1"/>
        </p:nvCxnSpPr>
        <p:spPr>
          <a:xfrm>
            <a:off x="6158843" y="3165316"/>
            <a:ext cx="1998150" cy="0"/>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grpSp>
        <p:nvGrpSpPr>
          <p:cNvPr id="57" name="Group 56"/>
          <p:cNvGrpSpPr/>
          <p:nvPr userDrawn="1"/>
        </p:nvGrpSpPr>
        <p:grpSpPr>
          <a:xfrm>
            <a:off x="7369092" y="2439768"/>
            <a:ext cx="374861" cy="368650"/>
            <a:chOff x="4444647" y="4104609"/>
            <a:chExt cx="374861" cy="368650"/>
          </a:xfrm>
        </p:grpSpPr>
        <p:cxnSp>
          <p:nvCxnSpPr>
            <p:cNvPr id="58" name="Straight Connector 57"/>
            <p:cNvCxnSpPr/>
            <p:nvPr userDrawn="1"/>
          </p:nvCxnSpPr>
          <p:spPr>
            <a:xfrm flipV="1">
              <a:off x="4444647" y="4104609"/>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59" name="Straight Connector 58"/>
            <p:cNvCxnSpPr/>
            <p:nvPr userDrawn="1"/>
          </p:nvCxnSpPr>
          <p:spPr>
            <a:xfrm flipV="1">
              <a:off x="4501309" y="4166451"/>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60" name="Straight Connector 59"/>
            <p:cNvCxnSpPr/>
            <p:nvPr userDrawn="1"/>
          </p:nvCxnSpPr>
          <p:spPr>
            <a:xfrm flipV="1">
              <a:off x="4557340" y="4227492"/>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grpSp>
      <p:grpSp>
        <p:nvGrpSpPr>
          <p:cNvPr id="61" name="Group 60"/>
          <p:cNvGrpSpPr/>
          <p:nvPr userDrawn="1"/>
        </p:nvGrpSpPr>
        <p:grpSpPr>
          <a:xfrm>
            <a:off x="6542364" y="5369299"/>
            <a:ext cx="374861" cy="368650"/>
            <a:chOff x="4444647" y="4104609"/>
            <a:chExt cx="374861" cy="368650"/>
          </a:xfrm>
        </p:grpSpPr>
        <p:cxnSp>
          <p:nvCxnSpPr>
            <p:cNvPr id="62" name="Straight Connector 61"/>
            <p:cNvCxnSpPr/>
            <p:nvPr userDrawn="1"/>
          </p:nvCxnSpPr>
          <p:spPr>
            <a:xfrm flipV="1">
              <a:off x="4444647" y="4104609"/>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63" name="Straight Connector 62"/>
            <p:cNvCxnSpPr/>
            <p:nvPr userDrawn="1"/>
          </p:nvCxnSpPr>
          <p:spPr>
            <a:xfrm flipV="1">
              <a:off x="4501309" y="4166451"/>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64" name="Straight Connector 63"/>
            <p:cNvCxnSpPr/>
            <p:nvPr userDrawn="1"/>
          </p:nvCxnSpPr>
          <p:spPr>
            <a:xfrm flipV="1">
              <a:off x="4557340" y="4227492"/>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grpSp>
      <p:sp>
        <p:nvSpPr>
          <p:cNvPr id="65" name="Text Placeholder 2"/>
          <p:cNvSpPr>
            <a:spLocks noGrp="1"/>
          </p:cNvSpPr>
          <p:nvPr>
            <p:ph type="body" sz="quarter" idx="10"/>
          </p:nvPr>
        </p:nvSpPr>
        <p:spPr>
          <a:xfrm>
            <a:off x="232132" y="2669336"/>
            <a:ext cx="3836677" cy="1173036"/>
          </a:xfrm>
          <a:prstGeom prst="rect">
            <a:avLst/>
          </a:prstGeom>
        </p:spPr>
        <p:txBody>
          <a:bodyPr/>
          <a:lstStyle>
            <a:lvl1pPr marL="0" indent="0">
              <a:buNone/>
              <a:defRPr sz="2200" b="1">
                <a:solidFill>
                  <a:schemeClr val="bg2"/>
                </a:solidFill>
              </a:defRPr>
            </a:lvl1pPr>
          </a:lstStyle>
          <a:p>
            <a:pPr lvl="0"/>
            <a:endParaRPr lang="en-US" dirty="0"/>
          </a:p>
        </p:txBody>
      </p:sp>
      <p:cxnSp>
        <p:nvCxnSpPr>
          <p:cNvPr id="66" name="Straight Connector 65"/>
          <p:cNvCxnSpPr/>
          <p:nvPr userDrawn="1"/>
        </p:nvCxnSpPr>
        <p:spPr>
          <a:xfrm flipV="1">
            <a:off x="0" y="1"/>
            <a:ext cx="2004060" cy="1859279"/>
          </a:xfrm>
          <a:prstGeom prst="line">
            <a:avLst/>
          </a:prstGeom>
          <a:ln cap="rnd">
            <a:solidFill>
              <a:srgbClr val="9FE2D8"/>
            </a:solidFill>
            <a:round/>
          </a:ln>
        </p:spPr>
        <p:style>
          <a:lnRef idx="2">
            <a:schemeClr val="accent6"/>
          </a:lnRef>
          <a:fillRef idx="0">
            <a:schemeClr val="accent6"/>
          </a:fillRef>
          <a:effectRef idx="1">
            <a:schemeClr val="accent6"/>
          </a:effectRef>
          <a:fontRef idx="minor">
            <a:schemeClr val="tx1"/>
          </a:fontRef>
        </p:style>
      </p:cxnSp>
      <p:cxnSp>
        <p:nvCxnSpPr>
          <p:cNvPr id="67" name="Straight Connector 66"/>
          <p:cNvCxnSpPr/>
          <p:nvPr userDrawn="1"/>
        </p:nvCxnSpPr>
        <p:spPr>
          <a:xfrm>
            <a:off x="0" y="0"/>
            <a:ext cx="995422" cy="935457"/>
          </a:xfrm>
          <a:prstGeom prst="line">
            <a:avLst/>
          </a:prstGeom>
          <a:ln cap="rnd">
            <a:solidFill>
              <a:srgbClr val="9FE2D8"/>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26328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er Option 2">
    <p:spTree>
      <p:nvGrpSpPr>
        <p:cNvPr id="1" name=""/>
        <p:cNvGrpSpPr/>
        <p:nvPr/>
      </p:nvGrpSpPr>
      <p:grpSpPr>
        <a:xfrm>
          <a:off x="0" y="0"/>
          <a:ext cx="0" cy="0"/>
          <a:chOff x="0" y="0"/>
          <a:chExt cx="0" cy="0"/>
        </a:xfrm>
      </p:grpSpPr>
      <p:sp>
        <p:nvSpPr>
          <p:cNvPr id="2" name="Text Placeholder 2"/>
          <p:cNvSpPr>
            <a:spLocks noGrp="1"/>
          </p:cNvSpPr>
          <p:nvPr>
            <p:ph type="body" sz="quarter" idx="10"/>
          </p:nvPr>
        </p:nvSpPr>
        <p:spPr>
          <a:xfrm>
            <a:off x="232132" y="2669336"/>
            <a:ext cx="3836677" cy="1173036"/>
          </a:xfrm>
          <a:prstGeom prst="rect">
            <a:avLst/>
          </a:prstGeom>
        </p:spPr>
        <p:txBody>
          <a:bodyPr/>
          <a:lstStyle>
            <a:lvl1pPr marL="0" indent="0">
              <a:buNone/>
              <a:defRPr sz="3600" b="0">
                <a:solidFill>
                  <a:schemeClr val="bg2"/>
                </a:solidFill>
                <a:latin typeface="+mj-lt"/>
              </a:defRPr>
            </a:lvl1pPr>
          </a:lstStyle>
          <a:p>
            <a:pPr lvl="0"/>
            <a:endParaRPr lang="en-US" dirty="0"/>
          </a:p>
        </p:txBody>
      </p:sp>
    </p:spTree>
    <p:extLst>
      <p:ext uri="{BB962C8B-B14F-4D97-AF65-F5344CB8AC3E}">
        <p14:creationId xmlns:p14="http://schemas.microsoft.com/office/powerpoint/2010/main" val="354817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Main Content">
    <p:bg>
      <p:bgRef idx="1001">
        <a:schemeClr val="bg1"/>
      </p:bgRef>
    </p:bg>
    <p:spTree>
      <p:nvGrpSpPr>
        <p:cNvPr id="1" name=""/>
        <p:cNvGrpSpPr/>
        <p:nvPr/>
      </p:nvGrpSpPr>
      <p:grpSpPr>
        <a:xfrm>
          <a:off x="0" y="0"/>
          <a:ext cx="0" cy="0"/>
          <a:chOff x="0" y="0"/>
          <a:chExt cx="0" cy="0"/>
        </a:xfrm>
      </p:grpSpPr>
      <p:sp>
        <p:nvSpPr>
          <p:cNvPr id="4" name="Content Placeholder 4"/>
          <p:cNvSpPr>
            <a:spLocks noGrp="1"/>
          </p:cNvSpPr>
          <p:nvPr>
            <p:ph sz="quarter" idx="12" hasCustomPrompt="1"/>
          </p:nvPr>
        </p:nvSpPr>
        <p:spPr>
          <a:xfrm>
            <a:off x="628650" y="1063785"/>
            <a:ext cx="7886700" cy="5265297"/>
          </a:xfrm>
          <a:prstGeom prst="rect">
            <a:avLst/>
          </a:prstGeom>
        </p:spPr>
        <p:txBody>
          <a:bodyPr/>
          <a:lstStyle>
            <a:lvl1pPr marL="0" indent="0">
              <a:buNone/>
              <a:defRPr sz="1800" baseline="0">
                <a:solidFill>
                  <a:schemeClr val="tx1"/>
                </a:solidFill>
                <a:latin typeface="+mn-lt"/>
                <a:cs typeface="Arial" panose="020B0604020202020204" pitchFamily="34" charset="0"/>
              </a:defRPr>
            </a:lvl1pPr>
            <a:lvl2pPr marL="742950" indent="-285750">
              <a:buClr>
                <a:schemeClr val="accent3"/>
              </a:buClr>
              <a:buFont typeface="Wingdings" panose="05000000000000000000" pitchFamily="2" charset="2"/>
              <a:buChar char="§"/>
              <a:defRPr sz="1600" baseline="0">
                <a:solidFill>
                  <a:schemeClr val="tx1"/>
                </a:solidFill>
                <a:latin typeface="+mn-lt"/>
                <a:cs typeface="Arial" panose="020B0604020202020204" pitchFamily="34" charset="0"/>
              </a:defRPr>
            </a:lvl2pPr>
            <a:lvl3pPr marL="1200150" indent="-285750">
              <a:buClr>
                <a:schemeClr val="accent3"/>
              </a:buClr>
              <a:buFont typeface="Arial" panose="020B0604020202020204" pitchFamily="34" charset="0"/>
              <a:buChar char="•"/>
              <a:defRPr sz="1400" baseline="0">
                <a:solidFill>
                  <a:schemeClr val="tx1"/>
                </a:solidFill>
                <a:latin typeface="+mn-lt"/>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First line of text, Arial 18</a:t>
            </a:r>
          </a:p>
          <a:p>
            <a:pPr lvl="1"/>
            <a:r>
              <a:rPr lang="en-US" dirty="0"/>
              <a:t>First bullet, Arial 16</a:t>
            </a:r>
          </a:p>
          <a:p>
            <a:pPr lvl="2"/>
            <a:r>
              <a:rPr lang="en-US" dirty="0"/>
              <a:t>Second bullet, Arial 14</a:t>
            </a:r>
          </a:p>
        </p:txBody>
      </p:sp>
      <p:sp>
        <p:nvSpPr>
          <p:cNvPr id="2" name="Title 1"/>
          <p:cNvSpPr>
            <a:spLocks noGrp="1"/>
          </p:cNvSpPr>
          <p:nvPr>
            <p:ph type="title" hasCustomPrompt="1"/>
          </p:nvPr>
        </p:nvSpPr>
        <p:spPr>
          <a:xfrm>
            <a:off x="628650" y="391249"/>
            <a:ext cx="7886700" cy="455271"/>
          </a:xfrm>
          <a:prstGeom prst="rect">
            <a:avLst/>
          </a:prstGeom>
        </p:spPr>
        <p:txBody>
          <a:bodyPr/>
          <a:lstStyle>
            <a:lvl1pPr>
              <a:defRPr sz="2400" b="1" baseline="0">
                <a:solidFill>
                  <a:schemeClr val="tx1"/>
                </a:solidFill>
                <a:latin typeface="Arial" panose="020B0604020202020204" pitchFamily="34" charset="0"/>
                <a:cs typeface="Arial" panose="020B0604020202020204" pitchFamily="34" charset="0"/>
              </a:defRPr>
            </a:lvl1pPr>
          </a:lstStyle>
          <a:p>
            <a:r>
              <a:rPr lang="en-US" dirty="0"/>
              <a:t>Insert Title Here</a:t>
            </a:r>
          </a:p>
        </p:txBody>
      </p:sp>
      <p:sp>
        <p:nvSpPr>
          <p:cNvPr id="5" name="TextBox 4"/>
          <p:cNvSpPr txBox="1"/>
          <p:nvPr userDrawn="1"/>
        </p:nvSpPr>
        <p:spPr>
          <a:xfrm>
            <a:off x="8077200" y="45720"/>
            <a:ext cx="1005840" cy="215444"/>
          </a:xfrm>
          <a:prstGeom prst="rect">
            <a:avLst/>
          </a:prstGeom>
          <a:noFill/>
        </p:spPr>
        <p:txBody>
          <a:bodyPr wrap="square" rtlCol="0">
            <a:spAutoFit/>
          </a:bodyPr>
          <a:lstStyle/>
          <a:p>
            <a:r>
              <a:rPr lang="en-US" sz="800" dirty="0">
                <a:solidFill>
                  <a:schemeClr val="bg1"/>
                </a:solidFill>
                <a:latin typeface="+mn-lt"/>
              </a:rPr>
              <a:t>CLEAR</a:t>
            </a:r>
            <a:r>
              <a:rPr lang="en-US" sz="800" baseline="30000" dirty="0">
                <a:solidFill>
                  <a:schemeClr val="bg1"/>
                </a:solidFill>
                <a:latin typeface="+mn-lt"/>
              </a:rPr>
              <a:t>SM</a:t>
            </a:r>
            <a:r>
              <a:rPr lang="en-US" sz="800" baseline="0" dirty="0">
                <a:solidFill>
                  <a:schemeClr val="bg1"/>
                </a:solidFill>
                <a:latin typeface="+mn-lt"/>
              </a:rPr>
              <a:t> Artifact</a:t>
            </a:r>
            <a:endParaRPr lang="en-US" sz="800" dirty="0">
              <a:solidFill>
                <a:schemeClr val="bg1"/>
              </a:solidFill>
              <a:latin typeface="+mn-lt"/>
            </a:endParaRPr>
          </a:p>
        </p:txBody>
      </p:sp>
      <p:sp>
        <p:nvSpPr>
          <p:cNvPr id="6" name="Slide Number Placeholder 2"/>
          <p:cNvSpPr txBox="1">
            <a:spLocks/>
          </p:cNvSpPr>
          <p:nvPr userDrawn="1"/>
        </p:nvSpPr>
        <p:spPr>
          <a:xfrm>
            <a:off x="7267742" y="6545175"/>
            <a:ext cx="1737359" cy="274320"/>
          </a:xfrm>
          <a:prstGeom prst="rect">
            <a:avLst/>
          </a:prstGeom>
        </p:spPr>
        <p:txBody>
          <a:bodyPr lIns="155448" tIns="45720" bIns="45720" anchor="ctr"/>
          <a:lstStyle>
            <a:defPPr>
              <a:defRPr lang="en-US"/>
            </a:defPPr>
            <a:lvl1pPr algn="l" rtl="0" fontAlgn="base">
              <a:spcBef>
                <a:spcPct val="0"/>
              </a:spcBef>
              <a:spcAft>
                <a:spcPct val="0"/>
              </a:spcAft>
              <a:defRPr sz="1000" kern="1200">
                <a:solidFill>
                  <a:srgbClr val="4D4D4D"/>
                </a:solidFill>
                <a:latin typeface="+mj-lt"/>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a:lstStyle>
          <a:p>
            <a:pPr algn="ctr">
              <a:defRPr/>
            </a:pPr>
            <a:r>
              <a:rPr lang="en-US" sz="700" dirty="0">
                <a:latin typeface="+mn-lt"/>
              </a:rPr>
              <a:t>CLEAR</a:t>
            </a:r>
            <a:r>
              <a:rPr lang="en-US" sz="700" baseline="30000" dirty="0">
                <a:latin typeface="+mn-lt"/>
              </a:rPr>
              <a:t>SM</a:t>
            </a:r>
            <a:r>
              <a:rPr lang="en-US" sz="700" dirty="0">
                <a:latin typeface="+mn-lt"/>
              </a:rPr>
              <a:t> is a trademark used under license from ASGN Incorporated</a:t>
            </a:r>
          </a:p>
        </p:txBody>
      </p:sp>
    </p:spTree>
    <p:extLst>
      <p:ext uri="{BB962C8B-B14F-4D97-AF65-F5344CB8AC3E}">
        <p14:creationId xmlns:p14="http://schemas.microsoft.com/office/powerpoint/2010/main" val="1203142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 Content and Title">
    <p:spTree>
      <p:nvGrpSpPr>
        <p:cNvPr id="1" name=""/>
        <p:cNvGrpSpPr/>
        <p:nvPr/>
      </p:nvGrpSpPr>
      <p:grpSpPr>
        <a:xfrm>
          <a:off x="0" y="0"/>
          <a:ext cx="0" cy="0"/>
          <a:chOff x="0" y="0"/>
          <a:chExt cx="0" cy="0"/>
        </a:xfrm>
      </p:grpSpPr>
      <p:sp>
        <p:nvSpPr>
          <p:cNvPr id="8" name="Content Placeholder 4"/>
          <p:cNvSpPr>
            <a:spLocks noGrp="1"/>
          </p:cNvSpPr>
          <p:nvPr>
            <p:ph sz="quarter" idx="15" hasCustomPrompt="1"/>
          </p:nvPr>
        </p:nvSpPr>
        <p:spPr>
          <a:xfrm>
            <a:off x="4648200" y="1751886"/>
            <a:ext cx="3867150" cy="4577195"/>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
        <p:nvSpPr>
          <p:cNvPr id="7" name="Content Placeholder 4"/>
          <p:cNvSpPr>
            <a:spLocks noGrp="1"/>
          </p:cNvSpPr>
          <p:nvPr>
            <p:ph sz="quarter" idx="14" hasCustomPrompt="1"/>
          </p:nvPr>
        </p:nvSpPr>
        <p:spPr>
          <a:xfrm>
            <a:off x="628650" y="1751887"/>
            <a:ext cx="3867150" cy="4577195"/>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3"/>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3"/>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
        <p:nvSpPr>
          <p:cNvPr id="9" name="Title 1"/>
          <p:cNvSpPr>
            <a:spLocks noGrp="1"/>
          </p:cNvSpPr>
          <p:nvPr>
            <p:ph type="title" hasCustomPrompt="1"/>
          </p:nvPr>
        </p:nvSpPr>
        <p:spPr>
          <a:xfrm>
            <a:off x="628650" y="391249"/>
            <a:ext cx="78867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dirty="0"/>
              <a:t>Click To Edit Master Title Style</a:t>
            </a:r>
          </a:p>
        </p:txBody>
      </p:sp>
      <p:sp>
        <p:nvSpPr>
          <p:cNvPr id="12" name="Text Placeholder 11"/>
          <p:cNvSpPr>
            <a:spLocks noGrp="1"/>
          </p:cNvSpPr>
          <p:nvPr>
            <p:ph type="body" sz="quarter" idx="10" hasCustomPrompt="1"/>
          </p:nvPr>
        </p:nvSpPr>
        <p:spPr>
          <a:xfrm>
            <a:off x="628650" y="1067096"/>
            <a:ext cx="3867150" cy="504825"/>
          </a:xfrm>
          <a:prstGeom prst="rect">
            <a:avLst/>
          </a:prstGeom>
        </p:spPr>
        <p:txBody>
          <a:bodyPr/>
          <a:lstStyle>
            <a:lvl1pPr marL="0" indent="0">
              <a:buNone/>
              <a:defRPr sz="1800" b="1">
                <a:solidFill>
                  <a:schemeClr val="tx1"/>
                </a:solidFill>
                <a:latin typeface="+mj-lt"/>
                <a:cs typeface="Arial" panose="020B0604020202020204" pitchFamily="34" charset="0"/>
              </a:defRPr>
            </a:lvl1pPr>
          </a:lstStyle>
          <a:p>
            <a:pPr lvl="0"/>
            <a:r>
              <a:rPr lang="en-US" dirty="0"/>
              <a:t>Edit Master Text Styles</a:t>
            </a:r>
          </a:p>
        </p:txBody>
      </p:sp>
      <p:sp>
        <p:nvSpPr>
          <p:cNvPr id="14" name="Text Placeholder 11"/>
          <p:cNvSpPr>
            <a:spLocks noGrp="1"/>
          </p:cNvSpPr>
          <p:nvPr>
            <p:ph type="body" sz="quarter" idx="11" hasCustomPrompt="1"/>
          </p:nvPr>
        </p:nvSpPr>
        <p:spPr>
          <a:xfrm>
            <a:off x="4648200" y="1067095"/>
            <a:ext cx="3867150" cy="504825"/>
          </a:xfrm>
          <a:prstGeom prst="rect">
            <a:avLst/>
          </a:prstGeom>
        </p:spPr>
        <p:txBody>
          <a:bodyPr/>
          <a:lstStyle>
            <a:lvl1pPr marL="0" indent="0">
              <a:buNone/>
              <a:defRPr sz="1800" b="1">
                <a:solidFill>
                  <a:schemeClr val="tx1"/>
                </a:solidFill>
                <a:latin typeface="+mj-lt"/>
                <a:cs typeface="Arial" panose="020B0604020202020204" pitchFamily="34" charset="0"/>
              </a:defRPr>
            </a:lvl1pPr>
          </a:lstStyle>
          <a:p>
            <a:pPr lvl="0"/>
            <a:r>
              <a:rPr lang="en-US" dirty="0"/>
              <a:t>Edit Master Text Styles</a:t>
            </a:r>
          </a:p>
        </p:txBody>
      </p:sp>
      <p:sp>
        <p:nvSpPr>
          <p:cNvPr id="10" name="TextBox 9"/>
          <p:cNvSpPr txBox="1"/>
          <p:nvPr userDrawn="1"/>
        </p:nvSpPr>
        <p:spPr>
          <a:xfrm>
            <a:off x="8077200" y="45720"/>
            <a:ext cx="1005840" cy="215444"/>
          </a:xfrm>
          <a:prstGeom prst="rect">
            <a:avLst/>
          </a:prstGeom>
          <a:noFill/>
        </p:spPr>
        <p:txBody>
          <a:bodyPr wrap="square" rtlCol="0">
            <a:spAutoFit/>
          </a:bodyPr>
          <a:lstStyle/>
          <a:p>
            <a:r>
              <a:rPr lang="en-US" sz="800" dirty="0">
                <a:solidFill>
                  <a:schemeClr val="bg1"/>
                </a:solidFill>
                <a:latin typeface="+mn-lt"/>
              </a:rPr>
              <a:t>CLEAR</a:t>
            </a:r>
            <a:r>
              <a:rPr lang="en-US" sz="800" baseline="30000" dirty="0">
                <a:solidFill>
                  <a:schemeClr val="bg1"/>
                </a:solidFill>
                <a:latin typeface="+mn-lt"/>
              </a:rPr>
              <a:t>SM</a:t>
            </a:r>
            <a:r>
              <a:rPr lang="en-US" sz="800" baseline="0" dirty="0">
                <a:solidFill>
                  <a:schemeClr val="bg1"/>
                </a:solidFill>
                <a:latin typeface="+mn-lt"/>
              </a:rPr>
              <a:t> Artifact</a:t>
            </a:r>
            <a:endParaRPr lang="en-US" sz="800" dirty="0">
              <a:solidFill>
                <a:schemeClr val="bg1"/>
              </a:solidFill>
              <a:latin typeface="+mn-lt"/>
            </a:endParaRPr>
          </a:p>
        </p:txBody>
      </p:sp>
      <p:sp>
        <p:nvSpPr>
          <p:cNvPr id="11" name="Slide Number Placeholder 2"/>
          <p:cNvSpPr txBox="1">
            <a:spLocks/>
          </p:cNvSpPr>
          <p:nvPr userDrawn="1"/>
        </p:nvSpPr>
        <p:spPr>
          <a:xfrm>
            <a:off x="7267742" y="6545175"/>
            <a:ext cx="1737359" cy="274320"/>
          </a:xfrm>
          <a:prstGeom prst="rect">
            <a:avLst/>
          </a:prstGeom>
        </p:spPr>
        <p:txBody>
          <a:bodyPr lIns="155448" tIns="45720" bIns="45720" anchor="ctr"/>
          <a:lstStyle>
            <a:defPPr>
              <a:defRPr lang="en-US"/>
            </a:defPPr>
            <a:lvl1pPr algn="l" rtl="0" fontAlgn="base">
              <a:spcBef>
                <a:spcPct val="0"/>
              </a:spcBef>
              <a:spcAft>
                <a:spcPct val="0"/>
              </a:spcAft>
              <a:defRPr sz="1000" kern="1200">
                <a:solidFill>
                  <a:srgbClr val="4D4D4D"/>
                </a:solidFill>
                <a:latin typeface="+mj-lt"/>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a:lstStyle>
          <a:p>
            <a:pPr algn="ctr">
              <a:defRPr/>
            </a:pPr>
            <a:r>
              <a:rPr lang="en-US" sz="700" dirty="0">
                <a:latin typeface="+mn-lt"/>
              </a:rPr>
              <a:t>CLEAR</a:t>
            </a:r>
            <a:r>
              <a:rPr lang="en-US" sz="700" baseline="30000" dirty="0">
                <a:latin typeface="+mn-lt"/>
              </a:rPr>
              <a:t>SM</a:t>
            </a:r>
            <a:r>
              <a:rPr lang="en-US" sz="700" dirty="0">
                <a:latin typeface="+mn-lt"/>
              </a:rPr>
              <a:t> is a trademark used under license from ASGN Incorporated</a:t>
            </a:r>
          </a:p>
        </p:txBody>
      </p:sp>
    </p:spTree>
    <p:extLst>
      <p:ext uri="{BB962C8B-B14F-4D97-AF65-F5344CB8AC3E}">
        <p14:creationId xmlns:p14="http://schemas.microsoft.com/office/powerpoint/2010/main" val="125334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Vertical">
    <p:spTree>
      <p:nvGrpSpPr>
        <p:cNvPr id="1" name=""/>
        <p:cNvGrpSpPr/>
        <p:nvPr/>
      </p:nvGrpSpPr>
      <p:grpSpPr>
        <a:xfrm>
          <a:off x="0" y="0"/>
          <a:ext cx="0" cy="0"/>
          <a:chOff x="0" y="0"/>
          <a:chExt cx="0" cy="0"/>
        </a:xfrm>
      </p:grpSpPr>
      <p:sp>
        <p:nvSpPr>
          <p:cNvPr id="5" name="Content Placeholder 4"/>
          <p:cNvSpPr>
            <a:spLocks noGrp="1"/>
          </p:cNvSpPr>
          <p:nvPr>
            <p:ph sz="quarter" idx="14" hasCustomPrompt="1"/>
          </p:nvPr>
        </p:nvSpPr>
        <p:spPr>
          <a:xfrm>
            <a:off x="4648200" y="1063784"/>
            <a:ext cx="3867150" cy="5265297"/>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
        <p:nvSpPr>
          <p:cNvPr id="6" name="Title 1"/>
          <p:cNvSpPr>
            <a:spLocks noGrp="1"/>
          </p:cNvSpPr>
          <p:nvPr>
            <p:ph type="title" hasCustomPrompt="1"/>
          </p:nvPr>
        </p:nvSpPr>
        <p:spPr>
          <a:xfrm>
            <a:off x="628650" y="391249"/>
            <a:ext cx="78867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dirty="0"/>
              <a:t>Click To Edit Master Title Style</a:t>
            </a:r>
          </a:p>
        </p:txBody>
      </p:sp>
      <p:sp>
        <p:nvSpPr>
          <p:cNvPr id="9" name="Content Placeholder 4"/>
          <p:cNvSpPr>
            <a:spLocks noGrp="1"/>
          </p:cNvSpPr>
          <p:nvPr>
            <p:ph sz="quarter" idx="12" hasCustomPrompt="1"/>
          </p:nvPr>
        </p:nvSpPr>
        <p:spPr>
          <a:xfrm>
            <a:off x="628650" y="1063785"/>
            <a:ext cx="3867150" cy="5265297"/>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
        <p:nvSpPr>
          <p:cNvPr id="7" name="TextBox 6"/>
          <p:cNvSpPr txBox="1"/>
          <p:nvPr userDrawn="1"/>
        </p:nvSpPr>
        <p:spPr>
          <a:xfrm>
            <a:off x="8077200" y="45720"/>
            <a:ext cx="1005840" cy="215444"/>
          </a:xfrm>
          <a:prstGeom prst="rect">
            <a:avLst/>
          </a:prstGeom>
          <a:noFill/>
        </p:spPr>
        <p:txBody>
          <a:bodyPr wrap="square" rtlCol="0">
            <a:spAutoFit/>
          </a:bodyPr>
          <a:lstStyle/>
          <a:p>
            <a:r>
              <a:rPr lang="en-US" sz="800" dirty="0">
                <a:solidFill>
                  <a:schemeClr val="bg1"/>
                </a:solidFill>
                <a:latin typeface="+mn-lt"/>
              </a:rPr>
              <a:t>CLEAR</a:t>
            </a:r>
            <a:r>
              <a:rPr lang="en-US" sz="800" baseline="30000" dirty="0">
                <a:solidFill>
                  <a:schemeClr val="bg1"/>
                </a:solidFill>
                <a:latin typeface="+mn-lt"/>
              </a:rPr>
              <a:t>SM</a:t>
            </a:r>
            <a:r>
              <a:rPr lang="en-US" sz="800" baseline="0" dirty="0">
                <a:solidFill>
                  <a:schemeClr val="bg1"/>
                </a:solidFill>
                <a:latin typeface="+mn-lt"/>
              </a:rPr>
              <a:t> Artifact</a:t>
            </a:r>
            <a:endParaRPr lang="en-US" sz="800" dirty="0">
              <a:solidFill>
                <a:schemeClr val="bg1"/>
              </a:solidFill>
              <a:latin typeface="+mn-lt"/>
            </a:endParaRPr>
          </a:p>
        </p:txBody>
      </p:sp>
      <p:sp>
        <p:nvSpPr>
          <p:cNvPr id="8" name="Slide Number Placeholder 2"/>
          <p:cNvSpPr txBox="1">
            <a:spLocks/>
          </p:cNvSpPr>
          <p:nvPr userDrawn="1"/>
        </p:nvSpPr>
        <p:spPr>
          <a:xfrm>
            <a:off x="7267742" y="6545175"/>
            <a:ext cx="1737359" cy="274320"/>
          </a:xfrm>
          <a:prstGeom prst="rect">
            <a:avLst/>
          </a:prstGeom>
        </p:spPr>
        <p:txBody>
          <a:bodyPr lIns="155448" tIns="45720" bIns="45720" anchor="ctr"/>
          <a:lstStyle>
            <a:defPPr>
              <a:defRPr lang="en-US"/>
            </a:defPPr>
            <a:lvl1pPr algn="l" rtl="0" fontAlgn="base">
              <a:spcBef>
                <a:spcPct val="0"/>
              </a:spcBef>
              <a:spcAft>
                <a:spcPct val="0"/>
              </a:spcAft>
              <a:defRPr sz="1000" kern="1200">
                <a:solidFill>
                  <a:srgbClr val="4D4D4D"/>
                </a:solidFill>
                <a:latin typeface="+mj-lt"/>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a:lstStyle>
          <a:p>
            <a:pPr algn="ctr">
              <a:defRPr/>
            </a:pPr>
            <a:r>
              <a:rPr lang="en-US" sz="700" dirty="0">
                <a:latin typeface="+mn-lt"/>
              </a:rPr>
              <a:t>CLEAR</a:t>
            </a:r>
            <a:r>
              <a:rPr lang="en-US" sz="700" baseline="30000" dirty="0">
                <a:latin typeface="+mn-lt"/>
              </a:rPr>
              <a:t>SM</a:t>
            </a:r>
            <a:r>
              <a:rPr lang="en-US" sz="700" dirty="0">
                <a:latin typeface="+mn-lt"/>
              </a:rPr>
              <a:t> is a trademark used under license from ASGN Incorporated</a:t>
            </a:r>
          </a:p>
        </p:txBody>
      </p:sp>
    </p:spTree>
    <p:extLst>
      <p:ext uri="{BB962C8B-B14F-4D97-AF65-F5344CB8AC3E}">
        <p14:creationId xmlns:p14="http://schemas.microsoft.com/office/powerpoint/2010/main" val="457270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Text Top Smart Art Bottom">
    <p:spTree>
      <p:nvGrpSpPr>
        <p:cNvPr id="1" name=""/>
        <p:cNvGrpSpPr/>
        <p:nvPr/>
      </p:nvGrpSpPr>
      <p:grpSpPr>
        <a:xfrm>
          <a:off x="0" y="0"/>
          <a:ext cx="0" cy="0"/>
          <a:chOff x="0" y="0"/>
          <a:chExt cx="0" cy="0"/>
        </a:xfrm>
      </p:grpSpPr>
      <p:sp>
        <p:nvSpPr>
          <p:cNvPr id="6" name="Content Placeholder 4"/>
          <p:cNvSpPr>
            <a:spLocks noGrp="1"/>
          </p:cNvSpPr>
          <p:nvPr>
            <p:ph sz="quarter" idx="14" hasCustomPrompt="1"/>
          </p:nvPr>
        </p:nvSpPr>
        <p:spPr>
          <a:xfrm>
            <a:off x="628650" y="2357215"/>
            <a:ext cx="7886700" cy="3971867"/>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
        <p:nvSpPr>
          <p:cNvPr id="5" name="Content Placeholder 2"/>
          <p:cNvSpPr>
            <a:spLocks noGrp="1"/>
          </p:cNvSpPr>
          <p:nvPr>
            <p:ph idx="1" hasCustomPrompt="1"/>
          </p:nvPr>
        </p:nvSpPr>
        <p:spPr>
          <a:xfrm>
            <a:off x="628650" y="1060586"/>
            <a:ext cx="7886700" cy="1204957"/>
          </a:xfrm>
          <a:prstGeom prst="rect">
            <a:avLst/>
          </a:prstGeom>
        </p:spPr>
        <p:txBody>
          <a:bodyPr/>
          <a:lstStyle>
            <a:lvl1pPr marL="0" indent="0">
              <a:buNone/>
              <a:defRPr sz="1800">
                <a:solidFill>
                  <a:schemeClr val="tx1"/>
                </a:solidFill>
                <a:latin typeface="+mn-lt"/>
                <a:cs typeface="Arial" panose="020B0604020202020204" pitchFamily="34" charset="0"/>
              </a:defRPr>
            </a:lvl1pPr>
            <a:lvl2pPr>
              <a:defRPr>
                <a:solidFill>
                  <a:srgbClr val="555555"/>
                </a:solidFill>
              </a:defRPr>
            </a:lvl2pPr>
            <a:lvl3pPr>
              <a:defRPr>
                <a:solidFill>
                  <a:srgbClr val="555555"/>
                </a:solidFill>
              </a:defRPr>
            </a:lvl3pPr>
            <a:lvl4pPr>
              <a:defRPr>
                <a:solidFill>
                  <a:srgbClr val="555555"/>
                </a:solidFill>
              </a:defRPr>
            </a:lvl4pPr>
            <a:lvl5pPr>
              <a:defRPr>
                <a:solidFill>
                  <a:srgbClr val="555555"/>
                </a:solidFill>
              </a:defRPr>
            </a:lvl5pPr>
          </a:lstStyle>
          <a:p>
            <a:pPr lvl="0"/>
            <a:r>
              <a:rPr lang="en-US" dirty="0"/>
              <a:t>Text</a:t>
            </a:r>
          </a:p>
        </p:txBody>
      </p:sp>
      <p:sp>
        <p:nvSpPr>
          <p:cNvPr id="7" name="Title 1"/>
          <p:cNvSpPr>
            <a:spLocks noGrp="1"/>
          </p:cNvSpPr>
          <p:nvPr>
            <p:ph type="title" hasCustomPrompt="1"/>
          </p:nvPr>
        </p:nvSpPr>
        <p:spPr>
          <a:xfrm>
            <a:off x="628650" y="391249"/>
            <a:ext cx="78867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dirty="0"/>
              <a:t>Click To Edit Master Title Style</a:t>
            </a:r>
          </a:p>
        </p:txBody>
      </p:sp>
      <p:sp>
        <p:nvSpPr>
          <p:cNvPr id="8" name="TextBox 7"/>
          <p:cNvSpPr txBox="1"/>
          <p:nvPr userDrawn="1"/>
        </p:nvSpPr>
        <p:spPr>
          <a:xfrm>
            <a:off x="8077200" y="45720"/>
            <a:ext cx="1005840" cy="215444"/>
          </a:xfrm>
          <a:prstGeom prst="rect">
            <a:avLst/>
          </a:prstGeom>
          <a:noFill/>
        </p:spPr>
        <p:txBody>
          <a:bodyPr wrap="square" rtlCol="0">
            <a:spAutoFit/>
          </a:bodyPr>
          <a:lstStyle/>
          <a:p>
            <a:r>
              <a:rPr lang="en-US" sz="800" dirty="0">
                <a:solidFill>
                  <a:schemeClr val="bg1"/>
                </a:solidFill>
                <a:latin typeface="+mn-lt"/>
              </a:rPr>
              <a:t>CLEAR</a:t>
            </a:r>
            <a:r>
              <a:rPr lang="en-US" sz="800" baseline="30000" dirty="0">
                <a:solidFill>
                  <a:schemeClr val="bg1"/>
                </a:solidFill>
                <a:latin typeface="+mn-lt"/>
              </a:rPr>
              <a:t>SM</a:t>
            </a:r>
            <a:r>
              <a:rPr lang="en-US" sz="800" baseline="0" dirty="0">
                <a:solidFill>
                  <a:schemeClr val="bg1"/>
                </a:solidFill>
                <a:latin typeface="+mn-lt"/>
              </a:rPr>
              <a:t> Artifact</a:t>
            </a:r>
            <a:endParaRPr lang="en-US" sz="800" dirty="0">
              <a:solidFill>
                <a:schemeClr val="bg1"/>
              </a:solidFill>
              <a:latin typeface="+mn-lt"/>
            </a:endParaRPr>
          </a:p>
        </p:txBody>
      </p:sp>
      <p:sp>
        <p:nvSpPr>
          <p:cNvPr id="9" name="Slide Number Placeholder 2"/>
          <p:cNvSpPr txBox="1">
            <a:spLocks/>
          </p:cNvSpPr>
          <p:nvPr userDrawn="1"/>
        </p:nvSpPr>
        <p:spPr>
          <a:xfrm>
            <a:off x="7267742" y="6545175"/>
            <a:ext cx="1737359" cy="274320"/>
          </a:xfrm>
          <a:prstGeom prst="rect">
            <a:avLst/>
          </a:prstGeom>
        </p:spPr>
        <p:txBody>
          <a:bodyPr lIns="155448" tIns="45720" bIns="45720" anchor="ctr"/>
          <a:lstStyle>
            <a:defPPr>
              <a:defRPr lang="en-US"/>
            </a:defPPr>
            <a:lvl1pPr algn="l" rtl="0" fontAlgn="base">
              <a:spcBef>
                <a:spcPct val="0"/>
              </a:spcBef>
              <a:spcAft>
                <a:spcPct val="0"/>
              </a:spcAft>
              <a:defRPr sz="1000" kern="1200">
                <a:solidFill>
                  <a:srgbClr val="4D4D4D"/>
                </a:solidFill>
                <a:latin typeface="+mj-lt"/>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a:lstStyle>
          <a:p>
            <a:pPr algn="ctr">
              <a:defRPr/>
            </a:pPr>
            <a:r>
              <a:rPr lang="en-US" sz="700" dirty="0">
                <a:latin typeface="+mn-lt"/>
              </a:rPr>
              <a:t>CLEAR</a:t>
            </a:r>
            <a:r>
              <a:rPr lang="en-US" sz="700" baseline="30000" dirty="0">
                <a:latin typeface="+mn-lt"/>
              </a:rPr>
              <a:t>SM</a:t>
            </a:r>
            <a:r>
              <a:rPr lang="en-US" sz="700" dirty="0">
                <a:latin typeface="+mn-lt"/>
              </a:rPr>
              <a:t> is a trademark used under license from ASGN Incorporated</a:t>
            </a:r>
          </a:p>
        </p:txBody>
      </p:sp>
    </p:spTree>
    <p:extLst>
      <p:ext uri="{BB962C8B-B14F-4D97-AF65-F5344CB8AC3E}">
        <p14:creationId xmlns:p14="http://schemas.microsoft.com/office/powerpoint/2010/main" val="80564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 Horizontal">
    <p:spTree>
      <p:nvGrpSpPr>
        <p:cNvPr id="1" name=""/>
        <p:cNvGrpSpPr/>
        <p:nvPr/>
      </p:nvGrpSpPr>
      <p:grpSpPr>
        <a:xfrm>
          <a:off x="0" y="0"/>
          <a:ext cx="0" cy="0"/>
          <a:chOff x="0" y="0"/>
          <a:chExt cx="0" cy="0"/>
        </a:xfrm>
      </p:grpSpPr>
      <p:sp>
        <p:nvSpPr>
          <p:cNvPr id="5" name="Content Placeholder 4"/>
          <p:cNvSpPr>
            <a:spLocks noGrp="1"/>
          </p:cNvSpPr>
          <p:nvPr>
            <p:ph sz="quarter" idx="14" hasCustomPrompt="1"/>
          </p:nvPr>
        </p:nvSpPr>
        <p:spPr>
          <a:xfrm>
            <a:off x="628650" y="1060588"/>
            <a:ext cx="7886700" cy="2820112"/>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3"/>
              </a:buClr>
              <a:buFont typeface="Wingdings" panose="05000000000000000000" pitchFamily="2" charset="2"/>
              <a:buChar char="§"/>
              <a:defRPr lang="en-US" sz="1400" kern="1200" dirty="0">
                <a:solidFill>
                  <a:schemeClr val="tx1"/>
                </a:solidFill>
                <a:latin typeface="Arial" panose="020B0604020202020204" pitchFamily="34" charset="0"/>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Wingdings" panose="05000000000000000000" pitchFamily="2" charset="2"/>
              <a:buChar char="§"/>
            </a:pPr>
            <a:endParaRPr lang="en-US" dirty="0"/>
          </a:p>
        </p:txBody>
      </p:sp>
      <p:sp>
        <p:nvSpPr>
          <p:cNvPr id="7" name="Title 1"/>
          <p:cNvSpPr>
            <a:spLocks noGrp="1"/>
          </p:cNvSpPr>
          <p:nvPr>
            <p:ph type="title" hasCustomPrompt="1"/>
          </p:nvPr>
        </p:nvSpPr>
        <p:spPr>
          <a:xfrm>
            <a:off x="628650" y="391249"/>
            <a:ext cx="78867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dirty="0"/>
              <a:t>Click To Edit Master Title Style</a:t>
            </a:r>
          </a:p>
        </p:txBody>
      </p:sp>
      <p:sp>
        <p:nvSpPr>
          <p:cNvPr id="6" name="Content Placeholder 4"/>
          <p:cNvSpPr>
            <a:spLocks noGrp="1"/>
          </p:cNvSpPr>
          <p:nvPr>
            <p:ph sz="quarter" idx="15" hasCustomPrompt="1"/>
          </p:nvPr>
        </p:nvSpPr>
        <p:spPr>
          <a:xfrm>
            <a:off x="628650" y="4055533"/>
            <a:ext cx="7886700" cy="2273549"/>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Arial" panose="020B0604020202020204" pitchFamily="34" charset="0"/>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p:txBody>
      </p:sp>
      <p:sp>
        <p:nvSpPr>
          <p:cNvPr id="8" name="TextBox 7"/>
          <p:cNvSpPr txBox="1"/>
          <p:nvPr userDrawn="1"/>
        </p:nvSpPr>
        <p:spPr>
          <a:xfrm>
            <a:off x="8077200" y="45720"/>
            <a:ext cx="1005840" cy="215444"/>
          </a:xfrm>
          <a:prstGeom prst="rect">
            <a:avLst/>
          </a:prstGeom>
          <a:noFill/>
        </p:spPr>
        <p:txBody>
          <a:bodyPr wrap="square" rtlCol="0">
            <a:spAutoFit/>
          </a:bodyPr>
          <a:lstStyle/>
          <a:p>
            <a:r>
              <a:rPr lang="en-US" sz="800" dirty="0">
                <a:solidFill>
                  <a:schemeClr val="bg1"/>
                </a:solidFill>
                <a:latin typeface="+mn-lt"/>
              </a:rPr>
              <a:t>CLEAR</a:t>
            </a:r>
            <a:r>
              <a:rPr lang="en-US" sz="800" baseline="30000" dirty="0">
                <a:solidFill>
                  <a:schemeClr val="bg1"/>
                </a:solidFill>
                <a:latin typeface="+mn-lt"/>
              </a:rPr>
              <a:t>SM</a:t>
            </a:r>
            <a:r>
              <a:rPr lang="en-US" sz="800" baseline="0" dirty="0">
                <a:solidFill>
                  <a:schemeClr val="bg1"/>
                </a:solidFill>
                <a:latin typeface="+mn-lt"/>
              </a:rPr>
              <a:t> Artifact</a:t>
            </a:r>
            <a:endParaRPr lang="en-US" sz="800" dirty="0">
              <a:solidFill>
                <a:schemeClr val="bg1"/>
              </a:solidFill>
              <a:latin typeface="+mn-lt"/>
            </a:endParaRPr>
          </a:p>
        </p:txBody>
      </p:sp>
      <p:sp>
        <p:nvSpPr>
          <p:cNvPr id="9" name="Slide Number Placeholder 2"/>
          <p:cNvSpPr txBox="1">
            <a:spLocks/>
          </p:cNvSpPr>
          <p:nvPr userDrawn="1"/>
        </p:nvSpPr>
        <p:spPr>
          <a:xfrm>
            <a:off x="7267742" y="6545175"/>
            <a:ext cx="1737359" cy="274320"/>
          </a:xfrm>
          <a:prstGeom prst="rect">
            <a:avLst/>
          </a:prstGeom>
        </p:spPr>
        <p:txBody>
          <a:bodyPr lIns="155448" tIns="45720" bIns="45720" anchor="ctr"/>
          <a:lstStyle>
            <a:defPPr>
              <a:defRPr lang="en-US"/>
            </a:defPPr>
            <a:lvl1pPr algn="l" rtl="0" fontAlgn="base">
              <a:spcBef>
                <a:spcPct val="0"/>
              </a:spcBef>
              <a:spcAft>
                <a:spcPct val="0"/>
              </a:spcAft>
              <a:defRPr sz="1000" kern="1200">
                <a:solidFill>
                  <a:srgbClr val="4D4D4D"/>
                </a:solidFill>
                <a:latin typeface="+mj-lt"/>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a:lstStyle>
          <a:p>
            <a:pPr algn="ctr">
              <a:defRPr/>
            </a:pPr>
            <a:r>
              <a:rPr lang="en-US" sz="700" dirty="0">
                <a:latin typeface="+mn-lt"/>
              </a:rPr>
              <a:t>CLEAR</a:t>
            </a:r>
            <a:r>
              <a:rPr lang="en-US" sz="700" baseline="30000" dirty="0">
                <a:latin typeface="+mn-lt"/>
              </a:rPr>
              <a:t>SM</a:t>
            </a:r>
            <a:r>
              <a:rPr lang="en-US" sz="700" dirty="0">
                <a:latin typeface="+mn-lt"/>
              </a:rPr>
              <a:t> is a trademark used under license from ASGN Incorporated</a:t>
            </a:r>
          </a:p>
        </p:txBody>
      </p:sp>
    </p:spTree>
    <p:extLst>
      <p:ext uri="{BB962C8B-B14F-4D97-AF65-F5344CB8AC3E}">
        <p14:creationId xmlns:p14="http://schemas.microsoft.com/office/powerpoint/2010/main" val="308299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 and Caption on the Bottom">
    <p:spTree>
      <p:nvGrpSpPr>
        <p:cNvPr id="1" name=""/>
        <p:cNvGrpSpPr/>
        <p:nvPr/>
      </p:nvGrpSpPr>
      <p:grpSpPr>
        <a:xfrm>
          <a:off x="0" y="0"/>
          <a:ext cx="0" cy="0"/>
          <a:chOff x="0" y="0"/>
          <a:chExt cx="0" cy="0"/>
        </a:xfrm>
      </p:grpSpPr>
      <p:sp>
        <p:nvSpPr>
          <p:cNvPr id="5" name="Content Placeholder 4"/>
          <p:cNvSpPr>
            <a:spLocks noGrp="1"/>
          </p:cNvSpPr>
          <p:nvPr>
            <p:ph sz="quarter" idx="14" hasCustomPrompt="1"/>
          </p:nvPr>
        </p:nvSpPr>
        <p:spPr>
          <a:xfrm>
            <a:off x="628650" y="1060588"/>
            <a:ext cx="7886700" cy="4127618"/>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
        <p:nvSpPr>
          <p:cNvPr id="6" name="Content Placeholder 2"/>
          <p:cNvSpPr>
            <a:spLocks noGrp="1"/>
          </p:cNvSpPr>
          <p:nvPr>
            <p:ph idx="11" hasCustomPrompt="1"/>
          </p:nvPr>
        </p:nvSpPr>
        <p:spPr>
          <a:xfrm>
            <a:off x="628650" y="5341122"/>
            <a:ext cx="7886700" cy="987960"/>
          </a:xfrm>
          <a:prstGeom prst="rect">
            <a:avLst/>
          </a:prstGeom>
        </p:spPr>
        <p:txBody>
          <a:bodyPr/>
          <a:lstStyle>
            <a:lvl1pPr marL="0" indent="0">
              <a:buNone/>
              <a:defRPr sz="1800">
                <a:solidFill>
                  <a:schemeClr val="tx1"/>
                </a:solidFill>
                <a:latin typeface="+mn-lt"/>
                <a:cs typeface="Arial" panose="020B0604020202020204" pitchFamily="34" charset="0"/>
              </a:defRPr>
            </a:lvl1pPr>
            <a:lvl2pPr>
              <a:defRPr>
                <a:solidFill>
                  <a:srgbClr val="555555"/>
                </a:solidFill>
                <a:latin typeface="Arial Narrow" panose="020B0606020202030204" pitchFamily="34" charset="0"/>
              </a:defRPr>
            </a:lvl2pPr>
            <a:lvl3pPr>
              <a:defRPr>
                <a:solidFill>
                  <a:srgbClr val="555555"/>
                </a:solidFill>
                <a:latin typeface="Arial Narrow" panose="020B0606020202030204" pitchFamily="34" charset="0"/>
              </a:defRPr>
            </a:lvl3pPr>
            <a:lvl4pPr>
              <a:defRPr>
                <a:solidFill>
                  <a:srgbClr val="555555"/>
                </a:solidFill>
                <a:latin typeface="Arial Narrow" panose="020B0606020202030204" pitchFamily="34" charset="0"/>
              </a:defRPr>
            </a:lvl4pPr>
            <a:lvl5pPr>
              <a:defRPr>
                <a:solidFill>
                  <a:srgbClr val="555555"/>
                </a:solidFill>
                <a:latin typeface="Arial Narrow" panose="020B0606020202030204" pitchFamily="34" charset="0"/>
              </a:defRPr>
            </a:lvl5pPr>
          </a:lstStyle>
          <a:p>
            <a:pPr lvl="0"/>
            <a:r>
              <a:rPr lang="en-US" dirty="0"/>
              <a:t>Text</a:t>
            </a:r>
          </a:p>
        </p:txBody>
      </p:sp>
      <p:sp>
        <p:nvSpPr>
          <p:cNvPr id="7" name="Title 1"/>
          <p:cNvSpPr>
            <a:spLocks noGrp="1"/>
          </p:cNvSpPr>
          <p:nvPr>
            <p:ph type="title" hasCustomPrompt="1"/>
          </p:nvPr>
        </p:nvSpPr>
        <p:spPr>
          <a:xfrm>
            <a:off x="628650" y="391249"/>
            <a:ext cx="78867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dirty="0"/>
              <a:t>Click To Edit Master Title Style</a:t>
            </a:r>
          </a:p>
        </p:txBody>
      </p:sp>
      <p:sp>
        <p:nvSpPr>
          <p:cNvPr id="8" name="TextBox 7"/>
          <p:cNvSpPr txBox="1"/>
          <p:nvPr userDrawn="1"/>
        </p:nvSpPr>
        <p:spPr>
          <a:xfrm>
            <a:off x="8077200" y="45720"/>
            <a:ext cx="1005840" cy="215444"/>
          </a:xfrm>
          <a:prstGeom prst="rect">
            <a:avLst/>
          </a:prstGeom>
          <a:noFill/>
        </p:spPr>
        <p:txBody>
          <a:bodyPr wrap="square" rtlCol="0">
            <a:spAutoFit/>
          </a:bodyPr>
          <a:lstStyle/>
          <a:p>
            <a:r>
              <a:rPr lang="en-US" sz="800" dirty="0">
                <a:solidFill>
                  <a:schemeClr val="bg1"/>
                </a:solidFill>
                <a:latin typeface="+mn-lt"/>
              </a:rPr>
              <a:t>CLEAR</a:t>
            </a:r>
            <a:r>
              <a:rPr lang="en-US" sz="800" baseline="30000" dirty="0">
                <a:solidFill>
                  <a:schemeClr val="bg1"/>
                </a:solidFill>
                <a:latin typeface="+mn-lt"/>
              </a:rPr>
              <a:t>SM</a:t>
            </a:r>
            <a:r>
              <a:rPr lang="en-US" sz="800" baseline="0" dirty="0">
                <a:solidFill>
                  <a:schemeClr val="bg1"/>
                </a:solidFill>
                <a:latin typeface="+mn-lt"/>
              </a:rPr>
              <a:t> Artifact</a:t>
            </a:r>
            <a:endParaRPr lang="en-US" sz="800" dirty="0">
              <a:solidFill>
                <a:schemeClr val="bg1"/>
              </a:solidFill>
              <a:latin typeface="+mn-lt"/>
            </a:endParaRPr>
          </a:p>
        </p:txBody>
      </p:sp>
      <p:sp>
        <p:nvSpPr>
          <p:cNvPr id="9" name="Slide Number Placeholder 2"/>
          <p:cNvSpPr txBox="1">
            <a:spLocks/>
          </p:cNvSpPr>
          <p:nvPr userDrawn="1"/>
        </p:nvSpPr>
        <p:spPr>
          <a:xfrm>
            <a:off x="7267742" y="6545175"/>
            <a:ext cx="1737359" cy="274320"/>
          </a:xfrm>
          <a:prstGeom prst="rect">
            <a:avLst/>
          </a:prstGeom>
        </p:spPr>
        <p:txBody>
          <a:bodyPr lIns="155448" tIns="45720" bIns="45720" anchor="ctr"/>
          <a:lstStyle>
            <a:defPPr>
              <a:defRPr lang="en-US"/>
            </a:defPPr>
            <a:lvl1pPr algn="l" rtl="0" fontAlgn="base">
              <a:spcBef>
                <a:spcPct val="0"/>
              </a:spcBef>
              <a:spcAft>
                <a:spcPct val="0"/>
              </a:spcAft>
              <a:defRPr sz="1000" kern="1200">
                <a:solidFill>
                  <a:srgbClr val="4D4D4D"/>
                </a:solidFill>
                <a:latin typeface="+mj-lt"/>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a:lstStyle>
          <a:p>
            <a:pPr algn="ctr">
              <a:defRPr/>
            </a:pPr>
            <a:r>
              <a:rPr lang="en-US" sz="700" dirty="0">
                <a:latin typeface="+mn-lt"/>
              </a:rPr>
              <a:t>CLEAR</a:t>
            </a:r>
            <a:r>
              <a:rPr lang="en-US" sz="700" baseline="30000" dirty="0">
                <a:latin typeface="+mn-lt"/>
              </a:rPr>
              <a:t>SM</a:t>
            </a:r>
            <a:r>
              <a:rPr lang="en-US" sz="700" dirty="0">
                <a:latin typeface="+mn-lt"/>
              </a:rPr>
              <a:t> is a trademark used under license from ASGN Incorporated</a:t>
            </a:r>
          </a:p>
        </p:txBody>
      </p:sp>
    </p:spTree>
    <p:extLst>
      <p:ext uri="{BB962C8B-B14F-4D97-AF65-F5344CB8AC3E}">
        <p14:creationId xmlns:p14="http://schemas.microsoft.com/office/powerpoint/2010/main" val="7243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4 Content">
    <p:spTree>
      <p:nvGrpSpPr>
        <p:cNvPr id="1" name=""/>
        <p:cNvGrpSpPr/>
        <p:nvPr/>
      </p:nvGrpSpPr>
      <p:grpSpPr>
        <a:xfrm>
          <a:off x="0" y="0"/>
          <a:ext cx="0" cy="0"/>
          <a:chOff x="0" y="0"/>
          <a:chExt cx="0" cy="0"/>
        </a:xfrm>
      </p:grpSpPr>
      <p:sp>
        <p:nvSpPr>
          <p:cNvPr id="11" name="Content Placeholder 4"/>
          <p:cNvSpPr>
            <a:spLocks noGrp="1"/>
          </p:cNvSpPr>
          <p:nvPr>
            <p:ph sz="quarter" idx="20" hasCustomPrompt="1"/>
          </p:nvPr>
        </p:nvSpPr>
        <p:spPr>
          <a:xfrm>
            <a:off x="628647" y="3778394"/>
            <a:ext cx="3867150" cy="2535754"/>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
        <p:nvSpPr>
          <p:cNvPr id="16" name="Content Placeholder 4"/>
          <p:cNvSpPr>
            <a:spLocks noGrp="1"/>
          </p:cNvSpPr>
          <p:nvPr>
            <p:ph sz="quarter" idx="21" hasCustomPrompt="1"/>
          </p:nvPr>
        </p:nvSpPr>
        <p:spPr>
          <a:xfrm>
            <a:off x="4648197" y="3778393"/>
            <a:ext cx="3867150" cy="2535754"/>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
        <p:nvSpPr>
          <p:cNvPr id="9" name="Content Placeholder 4"/>
          <p:cNvSpPr>
            <a:spLocks noGrp="1"/>
          </p:cNvSpPr>
          <p:nvPr>
            <p:ph sz="quarter" idx="14" hasCustomPrompt="1"/>
          </p:nvPr>
        </p:nvSpPr>
        <p:spPr>
          <a:xfrm>
            <a:off x="628650" y="1060588"/>
            <a:ext cx="3867150" cy="2535754"/>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
        <p:nvSpPr>
          <p:cNvPr id="10" name="Content Placeholder 4"/>
          <p:cNvSpPr>
            <a:spLocks noGrp="1"/>
          </p:cNvSpPr>
          <p:nvPr>
            <p:ph sz="quarter" idx="19" hasCustomPrompt="1"/>
          </p:nvPr>
        </p:nvSpPr>
        <p:spPr>
          <a:xfrm>
            <a:off x="4648197" y="1060587"/>
            <a:ext cx="3867150" cy="2535754"/>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
        <p:nvSpPr>
          <p:cNvPr id="8" name="Title 1"/>
          <p:cNvSpPr>
            <a:spLocks noGrp="1"/>
          </p:cNvSpPr>
          <p:nvPr>
            <p:ph type="title" hasCustomPrompt="1"/>
          </p:nvPr>
        </p:nvSpPr>
        <p:spPr>
          <a:xfrm>
            <a:off x="628650" y="391249"/>
            <a:ext cx="78867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dirty="0"/>
              <a:t>Click To Edit Master Title Style</a:t>
            </a:r>
          </a:p>
        </p:txBody>
      </p:sp>
      <p:sp>
        <p:nvSpPr>
          <p:cNvPr id="7" name="TextBox 6"/>
          <p:cNvSpPr txBox="1"/>
          <p:nvPr userDrawn="1"/>
        </p:nvSpPr>
        <p:spPr>
          <a:xfrm>
            <a:off x="8077200" y="45720"/>
            <a:ext cx="1005840" cy="215444"/>
          </a:xfrm>
          <a:prstGeom prst="rect">
            <a:avLst/>
          </a:prstGeom>
          <a:noFill/>
        </p:spPr>
        <p:txBody>
          <a:bodyPr wrap="square" rtlCol="0">
            <a:spAutoFit/>
          </a:bodyPr>
          <a:lstStyle/>
          <a:p>
            <a:r>
              <a:rPr lang="en-US" sz="800" dirty="0">
                <a:solidFill>
                  <a:schemeClr val="bg1"/>
                </a:solidFill>
                <a:latin typeface="+mn-lt"/>
              </a:rPr>
              <a:t>CLEAR</a:t>
            </a:r>
            <a:r>
              <a:rPr lang="en-US" sz="800" baseline="30000" dirty="0">
                <a:solidFill>
                  <a:schemeClr val="bg1"/>
                </a:solidFill>
                <a:latin typeface="+mn-lt"/>
              </a:rPr>
              <a:t>SM</a:t>
            </a:r>
            <a:r>
              <a:rPr lang="en-US" sz="800" baseline="0" dirty="0">
                <a:solidFill>
                  <a:schemeClr val="bg1"/>
                </a:solidFill>
                <a:latin typeface="+mn-lt"/>
              </a:rPr>
              <a:t> Artifact</a:t>
            </a:r>
            <a:endParaRPr lang="en-US" sz="800" dirty="0">
              <a:solidFill>
                <a:schemeClr val="bg1"/>
              </a:solidFill>
              <a:latin typeface="+mn-lt"/>
            </a:endParaRPr>
          </a:p>
        </p:txBody>
      </p:sp>
      <p:sp>
        <p:nvSpPr>
          <p:cNvPr id="12" name="Slide Number Placeholder 2"/>
          <p:cNvSpPr txBox="1">
            <a:spLocks/>
          </p:cNvSpPr>
          <p:nvPr userDrawn="1"/>
        </p:nvSpPr>
        <p:spPr>
          <a:xfrm>
            <a:off x="7267742" y="6545175"/>
            <a:ext cx="1737359" cy="274320"/>
          </a:xfrm>
          <a:prstGeom prst="rect">
            <a:avLst/>
          </a:prstGeom>
        </p:spPr>
        <p:txBody>
          <a:bodyPr lIns="155448" tIns="45720" bIns="45720" anchor="ctr"/>
          <a:lstStyle>
            <a:defPPr>
              <a:defRPr lang="en-US"/>
            </a:defPPr>
            <a:lvl1pPr algn="l" rtl="0" fontAlgn="base">
              <a:spcBef>
                <a:spcPct val="0"/>
              </a:spcBef>
              <a:spcAft>
                <a:spcPct val="0"/>
              </a:spcAft>
              <a:defRPr sz="1000" kern="1200">
                <a:solidFill>
                  <a:srgbClr val="4D4D4D"/>
                </a:solidFill>
                <a:latin typeface="+mj-lt"/>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a:lstStyle>
          <a:p>
            <a:pPr algn="ctr">
              <a:defRPr/>
            </a:pPr>
            <a:r>
              <a:rPr lang="en-US" sz="700" dirty="0">
                <a:latin typeface="+mn-lt"/>
              </a:rPr>
              <a:t>CLEAR</a:t>
            </a:r>
            <a:r>
              <a:rPr lang="en-US" sz="700" baseline="30000" dirty="0">
                <a:latin typeface="+mn-lt"/>
              </a:rPr>
              <a:t>SM</a:t>
            </a:r>
            <a:r>
              <a:rPr lang="en-US" sz="700" dirty="0">
                <a:latin typeface="+mn-lt"/>
              </a:rPr>
              <a:t> is a trademark used under license from ASGN Incorporated</a:t>
            </a:r>
          </a:p>
        </p:txBody>
      </p:sp>
    </p:spTree>
    <p:extLst>
      <p:ext uri="{BB962C8B-B14F-4D97-AF65-F5344CB8AC3E}">
        <p14:creationId xmlns:p14="http://schemas.microsoft.com/office/powerpoint/2010/main" val="134875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xt, Smart Art, Three Text Box">
    <p:spTree>
      <p:nvGrpSpPr>
        <p:cNvPr id="1" name=""/>
        <p:cNvGrpSpPr/>
        <p:nvPr/>
      </p:nvGrpSpPr>
      <p:grpSpPr>
        <a:xfrm>
          <a:off x="0" y="0"/>
          <a:ext cx="0" cy="0"/>
          <a:chOff x="0" y="0"/>
          <a:chExt cx="0" cy="0"/>
        </a:xfrm>
      </p:grpSpPr>
      <p:sp>
        <p:nvSpPr>
          <p:cNvPr id="9" name="Content Placeholder 2"/>
          <p:cNvSpPr>
            <a:spLocks noGrp="1"/>
          </p:cNvSpPr>
          <p:nvPr>
            <p:ph idx="13" hasCustomPrompt="1"/>
          </p:nvPr>
        </p:nvSpPr>
        <p:spPr>
          <a:xfrm>
            <a:off x="628650" y="4606183"/>
            <a:ext cx="1986363" cy="1716287"/>
          </a:xfrm>
          <a:prstGeom prst="rect">
            <a:avLst/>
          </a:prstGeom>
        </p:spPr>
        <p:txBody>
          <a:bodyPr/>
          <a:lstStyle>
            <a:lvl1pPr marL="0" indent="0">
              <a:buNone/>
              <a:defRPr sz="1800">
                <a:solidFill>
                  <a:schemeClr val="tx1"/>
                </a:solidFill>
                <a:latin typeface="+mn-lt"/>
                <a:cs typeface="Arial" panose="020B0604020202020204" pitchFamily="34" charset="0"/>
              </a:defRPr>
            </a:lvl1pPr>
            <a:lvl2pPr>
              <a:defRPr>
                <a:solidFill>
                  <a:srgbClr val="555555"/>
                </a:solidFill>
                <a:latin typeface="Arial Narrow" panose="020B0606020202030204" pitchFamily="34" charset="0"/>
              </a:defRPr>
            </a:lvl2pPr>
            <a:lvl3pPr>
              <a:defRPr>
                <a:solidFill>
                  <a:srgbClr val="555555"/>
                </a:solidFill>
                <a:latin typeface="Arial Narrow" panose="020B0606020202030204" pitchFamily="34" charset="0"/>
              </a:defRPr>
            </a:lvl3pPr>
            <a:lvl4pPr>
              <a:defRPr>
                <a:solidFill>
                  <a:srgbClr val="555555"/>
                </a:solidFill>
                <a:latin typeface="Arial Narrow" panose="020B0606020202030204" pitchFamily="34" charset="0"/>
              </a:defRPr>
            </a:lvl4pPr>
            <a:lvl5pPr>
              <a:defRPr>
                <a:solidFill>
                  <a:srgbClr val="555555"/>
                </a:solidFill>
                <a:latin typeface="Arial Narrow" panose="020B0606020202030204" pitchFamily="34" charset="0"/>
              </a:defRPr>
            </a:lvl5pPr>
          </a:lstStyle>
          <a:p>
            <a:pPr lvl="0"/>
            <a:r>
              <a:rPr lang="en-US" dirty="0"/>
              <a:t>Text</a:t>
            </a:r>
          </a:p>
        </p:txBody>
      </p:sp>
      <p:sp>
        <p:nvSpPr>
          <p:cNvPr id="8" name="Content Placeholder 2"/>
          <p:cNvSpPr>
            <a:spLocks noGrp="1"/>
          </p:cNvSpPr>
          <p:nvPr>
            <p:ph idx="14" hasCustomPrompt="1"/>
          </p:nvPr>
        </p:nvSpPr>
        <p:spPr>
          <a:xfrm>
            <a:off x="3578818" y="4606183"/>
            <a:ext cx="1986363" cy="1716287"/>
          </a:xfrm>
          <a:prstGeom prst="rect">
            <a:avLst/>
          </a:prstGeom>
        </p:spPr>
        <p:txBody>
          <a:bodyPr/>
          <a:lstStyle>
            <a:lvl1pPr marL="0" indent="0">
              <a:buNone/>
              <a:defRPr sz="1800">
                <a:solidFill>
                  <a:schemeClr val="tx1"/>
                </a:solidFill>
                <a:latin typeface="+mn-lt"/>
                <a:cs typeface="Arial" panose="020B0604020202020204" pitchFamily="34" charset="0"/>
              </a:defRPr>
            </a:lvl1pPr>
            <a:lvl2pPr>
              <a:defRPr>
                <a:solidFill>
                  <a:srgbClr val="555555"/>
                </a:solidFill>
                <a:latin typeface="Arial Narrow" panose="020B0606020202030204" pitchFamily="34" charset="0"/>
              </a:defRPr>
            </a:lvl2pPr>
            <a:lvl3pPr>
              <a:defRPr>
                <a:solidFill>
                  <a:srgbClr val="555555"/>
                </a:solidFill>
                <a:latin typeface="Arial Narrow" panose="020B0606020202030204" pitchFamily="34" charset="0"/>
              </a:defRPr>
            </a:lvl3pPr>
            <a:lvl4pPr>
              <a:defRPr>
                <a:solidFill>
                  <a:srgbClr val="555555"/>
                </a:solidFill>
                <a:latin typeface="Arial Narrow" panose="020B0606020202030204" pitchFamily="34" charset="0"/>
              </a:defRPr>
            </a:lvl4pPr>
            <a:lvl5pPr>
              <a:defRPr>
                <a:solidFill>
                  <a:srgbClr val="555555"/>
                </a:solidFill>
                <a:latin typeface="Arial Narrow" panose="020B0606020202030204" pitchFamily="34" charset="0"/>
              </a:defRPr>
            </a:lvl5pPr>
          </a:lstStyle>
          <a:p>
            <a:pPr lvl="0"/>
            <a:r>
              <a:rPr lang="en-US" dirty="0"/>
              <a:t>Text</a:t>
            </a:r>
          </a:p>
        </p:txBody>
      </p:sp>
      <p:sp>
        <p:nvSpPr>
          <p:cNvPr id="11" name="Content Placeholder 2"/>
          <p:cNvSpPr>
            <a:spLocks noGrp="1"/>
          </p:cNvSpPr>
          <p:nvPr>
            <p:ph idx="15" hasCustomPrompt="1"/>
          </p:nvPr>
        </p:nvSpPr>
        <p:spPr>
          <a:xfrm>
            <a:off x="6528986" y="4606183"/>
            <a:ext cx="1986363" cy="1716287"/>
          </a:xfrm>
          <a:prstGeom prst="rect">
            <a:avLst/>
          </a:prstGeom>
        </p:spPr>
        <p:txBody>
          <a:bodyPr/>
          <a:lstStyle>
            <a:lvl1pPr marL="0" indent="0">
              <a:buNone/>
              <a:defRPr sz="1800">
                <a:solidFill>
                  <a:schemeClr val="tx1"/>
                </a:solidFill>
                <a:latin typeface="+mn-lt"/>
                <a:cs typeface="Arial" panose="020B0604020202020204" pitchFamily="34" charset="0"/>
              </a:defRPr>
            </a:lvl1pPr>
            <a:lvl2pPr>
              <a:defRPr>
                <a:solidFill>
                  <a:srgbClr val="555555"/>
                </a:solidFill>
                <a:latin typeface="Arial Narrow" panose="020B0606020202030204" pitchFamily="34" charset="0"/>
              </a:defRPr>
            </a:lvl2pPr>
            <a:lvl3pPr>
              <a:defRPr>
                <a:solidFill>
                  <a:srgbClr val="555555"/>
                </a:solidFill>
                <a:latin typeface="Arial Narrow" panose="020B0606020202030204" pitchFamily="34" charset="0"/>
              </a:defRPr>
            </a:lvl3pPr>
            <a:lvl4pPr>
              <a:defRPr>
                <a:solidFill>
                  <a:srgbClr val="555555"/>
                </a:solidFill>
                <a:latin typeface="Arial Narrow" panose="020B0606020202030204" pitchFamily="34" charset="0"/>
              </a:defRPr>
            </a:lvl4pPr>
            <a:lvl5pPr>
              <a:defRPr>
                <a:solidFill>
                  <a:srgbClr val="555555"/>
                </a:solidFill>
                <a:latin typeface="Arial Narrow" panose="020B0606020202030204" pitchFamily="34" charset="0"/>
              </a:defRPr>
            </a:lvl5pPr>
          </a:lstStyle>
          <a:p>
            <a:pPr lvl="0"/>
            <a:r>
              <a:rPr lang="en-US" dirty="0"/>
              <a:t>Text</a:t>
            </a:r>
          </a:p>
        </p:txBody>
      </p:sp>
      <p:sp>
        <p:nvSpPr>
          <p:cNvPr id="13" name="Text Placeholder 12"/>
          <p:cNvSpPr>
            <a:spLocks noGrp="1"/>
          </p:cNvSpPr>
          <p:nvPr>
            <p:ph type="body" sz="quarter" idx="17" hasCustomPrompt="1"/>
          </p:nvPr>
        </p:nvSpPr>
        <p:spPr>
          <a:xfrm>
            <a:off x="628650" y="1060586"/>
            <a:ext cx="7886700" cy="1119188"/>
          </a:xfrm>
          <a:prstGeom prst="rect">
            <a:avLst/>
          </a:prstGeom>
        </p:spPr>
        <p:txBody>
          <a:bodyPr/>
          <a:lstStyle>
            <a:lvl1pPr marL="0" indent="0">
              <a:buNone/>
              <a:defRPr sz="1800">
                <a:solidFill>
                  <a:schemeClr val="tx1"/>
                </a:solidFill>
                <a:latin typeface="+mn-lt"/>
                <a:cs typeface="Arial" panose="020B0604020202020204" pitchFamily="34" charset="0"/>
              </a:defRPr>
            </a:lvl1pPr>
          </a:lstStyle>
          <a:p>
            <a:pPr lvl="0"/>
            <a:r>
              <a:rPr lang="en-US" dirty="0"/>
              <a:t>Text</a:t>
            </a:r>
          </a:p>
        </p:txBody>
      </p:sp>
      <p:sp>
        <p:nvSpPr>
          <p:cNvPr id="10" name="Title 1"/>
          <p:cNvSpPr>
            <a:spLocks noGrp="1"/>
          </p:cNvSpPr>
          <p:nvPr>
            <p:ph type="title" hasCustomPrompt="1"/>
          </p:nvPr>
        </p:nvSpPr>
        <p:spPr>
          <a:xfrm>
            <a:off x="628650" y="391249"/>
            <a:ext cx="78867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quarter" idx="18"/>
          </p:nvPr>
        </p:nvSpPr>
        <p:spPr>
          <a:xfrm>
            <a:off x="634999" y="2419964"/>
            <a:ext cx="7880350" cy="1862138"/>
          </a:xfrm>
          <a:prstGeom prst="rect">
            <a:avLst/>
          </a:prstGeom>
        </p:spPr>
        <p:txBody>
          <a:bodyPr/>
          <a:lstStyle>
            <a:lvl1pPr>
              <a:defRPr lang="en-US" sz="1800" kern="1200" dirty="0" smtClean="0">
                <a:solidFill>
                  <a:schemeClr val="tx1"/>
                </a:solidFill>
                <a:latin typeface="+mn-lt"/>
                <a:ea typeface="+mn-ea"/>
                <a:cs typeface="Arial" panose="020B0604020202020204" pitchFamily="34" charset="0"/>
              </a:defRPr>
            </a:lvl1pPr>
            <a:lvl2pPr marL="685800" indent="-228600">
              <a:defRPr lang="en-US" sz="1600" kern="1200" dirty="0" smtClean="0">
                <a:solidFill>
                  <a:schemeClr val="tx1"/>
                </a:solidFill>
                <a:latin typeface="+mn-lt"/>
                <a:ea typeface="+mn-ea"/>
                <a:cs typeface="Arial" panose="020B0604020202020204" pitchFamily="34" charset="0"/>
              </a:defRPr>
            </a:lvl2pPr>
            <a:lvl3pPr marL="1143000" indent="-228600">
              <a:defRPr lang="en-US" sz="1400" kern="1200" dirty="0" smtClean="0">
                <a:solidFill>
                  <a:schemeClr val="tx1"/>
                </a:solidFill>
                <a:latin typeface="+mn-lt"/>
                <a:ea typeface="+mn-ea"/>
                <a:cs typeface="Arial" panose="020B0604020202020204" pitchFamily="34" charset="0"/>
              </a:defRPr>
            </a:lvl3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p:txBody>
      </p:sp>
      <p:sp>
        <p:nvSpPr>
          <p:cNvPr id="12" name="TextBox 11"/>
          <p:cNvSpPr txBox="1"/>
          <p:nvPr userDrawn="1"/>
        </p:nvSpPr>
        <p:spPr>
          <a:xfrm>
            <a:off x="8077200" y="45720"/>
            <a:ext cx="1005840" cy="215444"/>
          </a:xfrm>
          <a:prstGeom prst="rect">
            <a:avLst/>
          </a:prstGeom>
          <a:noFill/>
        </p:spPr>
        <p:txBody>
          <a:bodyPr wrap="square" rtlCol="0">
            <a:spAutoFit/>
          </a:bodyPr>
          <a:lstStyle/>
          <a:p>
            <a:r>
              <a:rPr lang="en-US" sz="800" dirty="0">
                <a:solidFill>
                  <a:schemeClr val="bg1"/>
                </a:solidFill>
                <a:latin typeface="+mn-lt"/>
              </a:rPr>
              <a:t>CLEAR</a:t>
            </a:r>
            <a:r>
              <a:rPr lang="en-US" sz="800" baseline="30000" dirty="0">
                <a:solidFill>
                  <a:schemeClr val="bg1"/>
                </a:solidFill>
                <a:latin typeface="+mn-lt"/>
              </a:rPr>
              <a:t>SM</a:t>
            </a:r>
            <a:r>
              <a:rPr lang="en-US" sz="800" baseline="0" dirty="0">
                <a:solidFill>
                  <a:schemeClr val="bg1"/>
                </a:solidFill>
                <a:latin typeface="+mn-lt"/>
              </a:rPr>
              <a:t> Artifact</a:t>
            </a:r>
            <a:endParaRPr lang="en-US" sz="800" dirty="0">
              <a:solidFill>
                <a:schemeClr val="bg1"/>
              </a:solidFill>
              <a:latin typeface="+mn-lt"/>
            </a:endParaRPr>
          </a:p>
        </p:txBody>
      </p:sp>
      <p:sp>
        <p:nvSpPr>
          <p:cNvPr id="14" name="Slide Number Placeholder 2"/>
          <p:cNvSpPr txBox="1">
            <a:spLocks/>
          </p:cNvSpPr>
          <p:nvPr userDrawn="1"/>
        </p:nvSpPr>
        <p:spPr>
          <a:xfrm>
            <a:off x="7267742" y="6545175"/>
            <a:ext cx="1737359" cy="274320"/>
          </a:xfrm>
          <a:prstGeom prst="rect">
            <a:avLst/>
          </a:prstGeom>
        </p:spPr>
        <p:txBody>
          <a:bodyPr lIns="155448" tIns="45720" bIns="45720" anchor="ctr"/>
          <a:lstStyle>
            <a:defPPr>
              <a:defRPr lang="en-US"/>
            </a:defPPr>
            <a:lvl1pPr algn="l" rtl="0" fontAlgn="base">
              <a:spcBef>
                <a:spcPct val="0"/>
              </a:spcBef>
              <a:spcAft>
                <a:spcPct val="0"/>
              </a:spcAft>
              <a:defRPr sz="1000" kern="1200">
                <a:solidFill>
                  <a:srgbClr val="4D4D4D"/>
                </a:solidFill>
                <a:latin typeface="+mj-lt"/>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a:lstStyle>
          <a:p>
            <a:pPr algn="ctr">
              <a:defRPr/>
            </a:pPr>
            <a:r>
              <a:rPr lang="en-US" sz="700" dirty="0">
                <a:latin typeface="+mn-lt"/>
              </a:rPr>
              <a:t>CLEAR</a:t>
            </a:r>
            <a:r>
              <a:rPr lang="en-US" sz="700" baseline="30000" dirty="0">
                <a:latin typeface="+mn-lt"/>
              </a:rPr>
              <a:t>SM</a:t>
            </a:r>
            <a:r>
              <a:rPr lang="en-US" sz="700" dirty="0">
                <a:latin typeface="+mn-lt"/>
              </a:rPr>
              <a:t> is a trademark used under license from ASGN Incorporated</a:t>
            </a:r>
          </a:p>
        </p:txBody>
      </p:sp>
    </p:spTree>
    <p:extLst>
      <p:ext uri="{BB962C8B-B14F-4D97-AF65-F5344CB8AC3E}">
        <p14:creationId xmlns:p14="http://schemas.microsoft.com/office/powerpoint/2010/main" val="60827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png"/><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reeform 8"/>
          <p:cNvSpPr/>
          <p:nvPr userDrawn="1"/>
        </p:nvSpPr>
        <p:spPr>
          <a:xfrm>
            <a:off x="-16933" y="1"/>
            <a:ext cx="8271933" cy="6858000"/>
          </a:xfrm>
          <a:custGeom>
            <a:avLst/>
            <a:gdLst>
              <a:gd name="connsiteX0" fmla="*/ 0 w 8271933"/>
              <a:gd name="connsiteY0" fmla="*/ 0 h 6874933"/>
              <a:gd name="connsiteX1" fmla="*/ 0 w 8271933"/>
              <a:gd name="connsiteY1" fmla="*/ 6874933 h 6874933"/>
              <a:gd name="connsiteX2" fmla="*/ 8271933 w 8271933"/>
              <a:gd name="connsiteY2" fmla="*/ 6874933 h 6874933"/>
              <a:gd name="connsiteX3" fmla="*/ 1405467 w 8271933"/>
              <a:gd name="connsiteY3" fmla="*/ 8467 h 6874933"/>
              <a:gd name="connsiteX4" fmla="*/ 0 w 8271933"/>
              <a:gd name="connsiteY4" fmla="*/ 0 h 6874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1933" h="6874933">
                <a:moveTo>
                  <a:pt x="0" y="0"/>
                </a:moveTo>
                <a:lnTo>
                  <a:pt x="0" y="6874933"/>
                </a:lnTo>
                <a:lnTo>
                  <a:pt x="8271933" y="6874933"/>
                </a:lnTo>
                <a:lnTo>
                  <a:pt x="1405467" y="8467"/>
                </a:lnTo>
                <a:lnTo>
                  <a:pt x="0" y="0"/>
                </a:lnTo>
                <a:close/>
              </a:path>
            </a:pathLst>
          </a:cu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4853921" y="2451731"/>
            <a:ext cx="4301066" cy="4406269"/>
          </a:xfrm>
          <a:custGeom>
            <a:avLst/>
            <a:gdLst>
              <a:gd name="connsiteX0" fmla="*/ 4334933 w 4334933"/>
              <a:gd name="connsiteY0" fmla="*/ 0 h 4334933"/>
              <a:gd name="connsiteX1" fmla="*/ 0 w 4334933"/>
              <a:gd name="connsiteY1" fmla="*/ 4334933 h 4334933"/>
              <a:gd name="connsiteX2" fmla="*/ 4301066 w 4334933"/>
              <a:gd name="connsiteY2" fmla="*/ 4334933 h 4334933"/>
              <a:gd name="connsiteX3" fmla="*/ 4334933 w 4334933"/>
              <a:gd name="connsiteY3" fmla="*/ 0 h 4334933"/>
              <a:gd name="connsiteX0" fmla="*/ 4334933 w 4334933"/>
              <a:gd name="connsiteY0" fmla="*/ 0 h 4334933"/>
              <a:gd name="connsiteX1" fmla="*/ 0 w 4334933"/>
              <a:gd name="connsiteY1" fmla="*/ 4334933 h 4334933"/>
              <a:gd name="connsiteX2" fmla="*/ 4326666 w 4334933"/>
              <a:gd name="connsiteY2" fmla="*/ 4334933 h 4334933"/>
              <a:gd name="connsiteX3" fmla="*/ 4334933 w 4334933"/>
              <a:gd name="connsiteY3" fmla="*/ 0 h 4334933"/>
            </a:gdLst>
            <a:ahLst/>
            <a:cxnLst>
              <a:cxn ang="0">
                <a:pos x="connsiteX0" y="connsiteY0"/>
              </a:cxn>
              <a:cxn ang="0">
                <a:pos x="connsiteX1" y="connsiteY1"/>
              </a:cxn>
              <a:cxn ang="0">
                <a:pos x="connsiteX2" y="connsiteY2"/>
              </a:cxn>
              <a:cxn ang="0">
                <a:pos x="connsiteX3" y="connsiteY3"/>
              </a:cxn>
            </a:cxnLst>
            <a:rect l="l" t="t" r="r" b="b"/>
            <a:pathLst>
              <a:path w="4334933" h="4334933">
                <a:moveTo>
                  <a:pt x="4334933" y="0"/>
                </a:moveTo>
                <a:lnTo>
                  <a:pt x="0" y="4334933"/>
                </a:lnTo>
                <a:lnTo>
                  <a:pt x="4326666" y="4334933"/>
                </a:lnTo>
                <a:cubicBezTo>
                  <a:pt x="4329422" y="2889955"/>
                  <a:pt x="4332177" y="1444978"/>
                  <a:pt x="4334933" y="0"/>
                </a:cubicBezTo>
                <a:close/>
              </a:path>
            </a:pathLst>
          </a:cu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userDrawn="1"/>
        </p:nvSpPr>
        <p:spPr>
          <a:xfrm>
            <a:off x="4841029" y="5138579"/>
            <a:ext cx="3412066" cy="1719422"/>
          </a:xfrm>
          <a:prstGeom prst="triangle">
            <a:avLst>
              <a:gd name="adj" fmla="val 49551"/>
            </a:avLst>
          </a:prstGeom>
          <a:solidFill>
            <a:srgbClr val="9FE2D8"/>
          </a:solidFill>
          <a:ln>
            <a:solidFill>
              <a:srgbClr val="9FE2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90124" y="5190310"/>
            <a:ext cx="1612401" cy="377370"/>
          </a:xfrm>
          <a:prstGeom prst="rect">
            <a:avLst/>
          </a:prstGeom>
        </p:spPr>
      </p:pic>
    </p:spTree>
    <p:extLst>
      <p:ext uri="{BB962C8B-B14F-4D97-AF65-F5344CB8AC3E}">
        <p14:creationId xmlns:p14="http://schemas.microsoft.com/office/powerpoint/2010/main" val="3851777163"/>
      </p:ext>
    </p:extLst>
  </p:cSld>
  <p:clrMap bg1="lt1" tx1="dk1" bg2="lt2" tx2="dk2" accent1="accent1" accent2="accent2" accent3="accent3" accent4="accent4" accent5="accent5" accent6="accent6" hlink="hlink" folHlink="folHlink"/>
  <p:sldLayoutIdLst>
    <p:sldLayoutId id="2147483835"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31DF6E-F90D-C048-8D25-81447A8E5A0B}"/>
              </a:ext>
            </a:extLst>
          </p:cNvPr>
          <p:cNvSpPr/>
          <p:nvPr userDrawn="1"/>
        </p:nvSpPr>
        <p:spPr>
          <a:xfrm>
            <a:off x="0" y="1238"/>
            <a:ext cx="9144000" cy="304800"/>
          </a:xfrm>
          <a:prstGeom prst="rect">
            <a:avLst/>
          </a:prstGeom>
          <a:solidFill>
            <a:srgbClr val="44546A"/>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263863" y="6560895"/>
            <a:ext cx="400050" cy="217691"/>
          </a:xfrm>
          <a:prstGeom prst="rect">
            <a:avLst/>
          </a:prstGeom>
        </p:spPr>
      </p:pic>
      <p:sp>
        <p:nvSpPr>
          <p:cNvPr id="9" name="Slide Number Placeholder 2"/>
          <p:cNvSpPr txBox="1">
            <a:spLocks/>
          </p:cNvSpPr>
          <p:nvPr userDrawn="1"/>
        </p:nvSpPr>
        <p:spPr>
          <a:xfrm>
            <a:off x="2543175" y="6553201"/>
            <a:ext cx="4057650" cy="304800"/>
          </a:xfrm>
          <a:prstGeom prst="rect">
            <a:avLst/>
          </a:prstGeom>
        </p:spPr>
        <p:txBody>
          <a:bodyPr lIns="91427" tIns="45713" rIns="91427" bIns="45713" anchor="ctr"/>
          <a:lstStyle>
            <a:defPPr>
              <a:defRPr lang="en-US"/>
            </a:defPPr>
            <a:lvl1pPr algn="l" rtl="0" fontAlgn="base">
              <a:spcBef>
                <a:spcPct val="0"/>
              </a:spcBef>
              <a:spcAft>
                <a:spcPct val="0"/>
              </a:spcAft>
              <a:defRPr sz="1000" kern="1200">
                <a:solidFill>
                  <a:srgbClr val="4D4D4D"/>
                </a:solidFill>
                <a:latin typeface="+mj-lt"/>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a:lstStyle>
          <a:p>
            <a:pPr marL="0" marR="0" lvl="0" indent="0" algn="ctr" defTabSz="914269" rtl="0" eaLnBrk="1" fontAlgn="base" latinLnBrk="0" hangingPunct="1">
              <a:lnSpc>
                <a:spcPct val="100000"/>
              </a:lnSpc>
              <a:spcBef>
                <a:spcPct val="0"/>
              </a:spcBef>
              <a:spcAft>
                <a:spcPct val="0"/>
              </a:spcAft>
              <a:buClrTx/>
              <a:buSzTx/>
              <a:buFontTx/>
              <a:buNone/>
              <a:tabLst/>
              <a:defRPr/>
            </a:pPr>
            <a:fld id="{7145EE91-F0AA-4244-95F3-9F4DFB676A82}" type="slidenum">
              <a:rPr kumimoji="0" lang="en-US" sz="9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pPr marL="0" marR="0" lvl="0" indent="0" algn="ctr" defTabSz="914269" rtl="0" eaLnBrk="1" fontAlgn="base" latinLnBrk="0" hangingPunct="1">
                <a:lnSpc>
                  <a:spcPct val="100000"/>
                </a:lnSpc>
                <a:spcBef>
                  <a:spcPct val="0"/>
                </a:spcBef>
                <a:spcAft>
                  <a:spcPct val="0"/>
                </a:spcAft>
                <a:buClrTx/>
                <a:buSzTx/>
                <a:buFontTx/>
                <a:buNone/>
                <a:tabLst/>
                <a:defRPr/>
              </a:pPr>
              <a:t>‹#›</a:t>
            </a:fld>
            <a:r>
              <a:rPr kumimoji="0" 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   Proprietary &amp; Confidential   |   www.apexsystems.com</a:t>
            </a:r>
          </a:p>
        </p:txBody>
      </p:sp>
      <p:cxnSp>
        <p:nvCxnSpPr>
          <p:cNvPr id="3" name="Straight Connector 2"/>
          <p:cNvCxnSpPr/>
          <p:nvPr userDrawn="1"/>
        </p:nvCxnSpPr>
        <p:spPr>
          <a:xfrm>
            <a:off x="0" y="326575"/>
            <a:ext cx="9144000" cy="0"/>
          </a:xfrm>
          <a:prstGeom prst="line">
            <a:avLst/>
          </a:prstGeom>
          <a:ln w="38100">
            <a:solidFill>
              <a:srgbClr val="EE9F2D"/>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1687844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59999" y="6130332"/>
            <a:ext cx="1612401" cy="377370"/>
          </a:xfrm>
          <a:prstGeom prst="rect">
            <a:avLst/>
          </a:prstGeom>
        </p:spPr>
      </p:pic>
    </p:spTree>
    <p:extLst>
      <p:ext uri="{BB962C8B-B14F-4D97-AF65-F5344CB8AC3E}">
        <p14:creationId xmlns:p14="http://schemas.microsoft.com/office/powerpoint/2010/main" val="3700796752"/>
      </p:ext>
    </p:extLst>
  </p:cSld>
  <p:clrMap bg1="lt1" tx1="dk1" bg2="lt2" tx2="dk2" accent1="accent1" accent2="accent2" accent3="accent3" accent4="accent4" accent5="accent5" accent6="accent6" hlink="hlink" folHlink="folHlink"/>
  <p:sldLayoutIdLst>
    <p:sldLayoutId id="2147483772"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reeform 8"/>
          <p:cNvSpPr/>
          <p:nvPr userDrawn="1"/>
        </p:nvSpPr>
        <p:spPr>
          <a:xfrm>
            <a:off x="-16933" y="1"/>
            <a:ext cx="8271933" cy="6858000"/>
          </a:xfrm>
          <a:custGeom>
            <a:avLst/>
            <a:gdLst>
              <a:gd name="connsiteX0" fmla="*/ 0 w 8271933"/>
              <a:gd name="connsiteY0" fmla="*/ 0 h 6874933"/>
              <a:gd name="connsiteX1" fmla="*/ 0 w 8271933"/>
              <a:gd name="connsiteY1" fmla="*/ 6874933 h 6874933"/>
              <a:gd name="connsiteX2" fmla="*/ 8271933 w 8271933"/>
              <a:gd name="connsiteY2" fmla="*/ 6874933 h 6874933"/>
              <a:gd name="connsiteX3" fmla="*/ 1405467 w 8271933"/>
              <a:gd name="connsiteY3" fmla="*/ 8467 h 6874933"/>
              <a:gd name="connsiteX4" fmla="*/ 0 w 8271933"/>
              <a:gd name="connsiteY4" fmla="*/ 0 h 6874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1933" h="6874933">
                <a:moveTo>
                  <a:pt x="0" y="0"/>
                </a:moveTo>
                <a:lnTo>
                  <a:pt x="0" y="6874933"/>
                </a:lnTo>
                <a:lnTo>
                  <a:pt x="8271933" y="6874933"/>
                </a:lnTo>
                <a:lnTo>
                  <a:pt x="1405467" y="8467"/>
                </a:lnTo>
                <a:lnTo>
                  <a:pt x="0" y="0"/>
                </a:lnTo>
                <a:close/>
              </a:path>
            </a:pathLst>
          </a:cu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userDrawn="1"/>
        </p:nvSpPr>
        <p:spPr>
          <a:xfrm>
            <a:off x="4853921" y="2451731"/>
            <a:ext cx="4301066" cy="4406269"/>
          </a:xfrm>
          <a:custGeom>
            <a:avLst/>
            <a:gdLst>
              <a:gd name="connsiteX0" fmla="*/ 4334933 w 4334933"/>
              <a:gd name="connsiteY0" fmla="*/ 0 h 4334933"/>
              <a:gd name="connsiteX1" fmla="*/ 0 w 4334933"/>
              <a:gd name="connsiteY1" fmla="*/ 4334933 h 4334933"/>
              <a:gd name="connsiteX2" fmla="*/ 4301066 w 4334933"/>
              <a:gd name="connsiteY2" fmla="*/ 4334933 h 4334933"/>
              <a:gd name="connsiteX3" fmla="*/ 4334933 w 4334933"/>
              <a:gd name="connsiteY3" fmla="*/ 0 h 4334933"/>
              <a:gd name="connsiteX0" fmla="*/ 4334933 w 4334933"/>
              <a:gd name="connsiteY0" fmla="*/ 0 h 4334933"/>
              <a:gd name="connsiteX1" fmla="*/ 0 w 4334933"/>
              <a:gd name="connsiteY1" fmla="*/ 4334933 h 4334933"/>
              <a:gd name="connsiteX2" fmla="*/ 4326666 w 4334933"/>
              <a:gd name="connsiteY2" fmla="*/ 4334933 h 4334933"/>
              <a:gd name="connsiteX3" fmla="*/ 4334933 w 4334933"/>
              <a:gd name="connsiteY3" fmla="*/ 0 h 4334933"/>
            </a:gdLst>
            <a:ahLst/>
            <a:cxnLst>
              <a:cxn ang="0">
                <a:pos x="connsiteX0" y="connsiteY0"/>
              </a:cxn>
              <a:cxn ang="0">
                <a:pos x="connsiteX1" y="connsiteY1"/>
              </a:cxn>
              <a:cxn ang="0">
                <a:pos x="connsiteX2" y="connsiteY2"/>
              </a:cxn>
              <a:cxn ang="0">
                <a:pos x="connsiteX3" y="connsiteY3"/>
              </a:cxn>
            </a:cxnLst>
            <a:rect l="l" t="t" r="r" b="b"/>
            <a:pathLst>
              <a:path w="4334933" h="4334933">
                <a:moveTo>
                  <a:pt x="4334933" y="0"/>
                </a:moveTo>
                <a:lnTo>
                  <a:pt x="0" y="4334933"/>
                </a:lnTo>
                <a:lnTo>
                  <a:pt x="4326666" y="4334933"/>
                </a:lnTo>
                <a:cubicBezTo>
                  <a:pt x="4329422" y="2889955"/>
                  <a:pt x="4332177" y="1444978"/>
                  <a:pt x="4334933" y="0"/>
                </a:cubicBezTo>
                <a:close/>
              </a:path>
            </a:pathLst>
          </a:cu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userDrawn="1"/>
        </p:nvSpPr>
        <p:spPr>
          <a:xfrm>
            <a:off x="4841029" y="5138579"/>
            <a:ext cx="3412066" cy="1719422"/>
          </a:xfrm>
          <a:prstGeom prst="triangle">
            <a:avLst>
              <a:gd name="adj" fmla="val 49551"/>
            </a:avLst>
          </a:prstGeom>
          <a:solidFill>
            <a:srgbClr val="9FE2D8"/>
          </a:solidFill>
          <a:ln>
            <a:solidFill>
              <a:srgbClr val="9FE2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90124" y="5190310"/>
            <a:ext cx="1612401" cy="377370"/>
          </a:xfrm>
          <a:prstGeom prst="rect">
            <a:avLst/>
          </a:prstGeom>
        </p:spPr>
      </p:pic>
    </p:spTree>
    <p:extLst>
      <p:ext uri="{BB962C8B-B14F-4D97-AF65-F5344CB8AC3E}">
        <p14:creationId xmlns:p14="http://schemas.microsoft.com/office/powerpoint/2010/main" val="1498881597"/>
      </p:ext>
    </p:extLst>
  </p:cSld>
  <p:clrMap bg1="lt1" tx1="dk1" bg2="lt2" tx2="dk2" accent1="accent1" accent2="accent2" accent3="accent3" accent4="accent4" accent5="accent5" accent6="accent6" hlink="hlink" folHlink="folHlink"/>
  <p:sldLayoutIdLst>
    <p:sldLayoutId id="214748382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0E_242339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rapidapi.com/collection/list-of-free-api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apidapi.com/spamakashrajtech/api/corona-virus-world-and-india-data" TargetMode="External"/><Relationship Id="rId2" Type="http://schemas.microsoft.com/office/2018/10/relationships/comments" Target="../comments/modernComment_109_A040DD9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D_5C99046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C2CE9A7-D10D-E410-14C8-C3497FCB4C23}"/>
              </a:ext>
            </a:extLst>
          </p:cNvPr>
          <p:cNvSpPr>
            <a:spLocks noGrp="1"/>
          </p:cNvSpPr>
          <p:nvPr>
            <p:ph type="body" sz="quarter" idx="10"/>
          </p:nvPr>
        </p:nvSpPr>
        <p:spPr>
          <a:xfrm>
            <a:off x="308331" y="2017402"/>
            <a:ext cx="5059535" cy="3011797"/>
          </a:xfrm>
        </p:spPr>
        <p:txBody>
          <a:bodyPr/>
          <a:lstStyle/>
          <a:p>
            <a:pPr marL="571500" indent="-571500">
              <a:buFont typeface="Arial" panose="020B0604020202020204" pitchFamily="34" charset="0"/>
              <a:buChar char="•"/>
            </a:pPr>
            <a:r>
              <a:rPr lang="en-US" dirty="0"/>
              <a:t>API</a:t>
            </a:r>
          </a:p>
          <a:p>
            <a:pPr marL="571500" indent="-571500">
              <a:buFont typeface="Arial" panose="020B0604020202020204" pitchFamily="34" charset="0"/>
              <a:buChar char="•"/>
            </a:pPr>
            <a:r>
              <a:rPr lang="en-US" dirty="0"/>
              <a:t>Requests via Python</a:t>
            </a:r>
          </a:p>
          <a:p>
            <a:pPr marL="571500" indent="-571500">
              <a:buFont typeface="Arial" panose="020B0604020202020204" pitchFamily="34" charset="0"/>
              <a:buChar char="•"/>
            </a:pPr>
            <a:r>
              <a:rPr lang="en-US" dirty="0" err="1"/>
              <a:t>Archivos</a:t>
            </a:r>
            <a:r>
              <a:rPr lang="en-US" dirty="0"/>
              <a:t> </a:t>
            </a:r>
            <a:r>
              <a:rPr lang="en-US" dirty="0" err="1"/>
              <a:t>Json</a:t>
            </a:r>
            <a:endParaRPr lang="en-US" dirty="0"/>
          </a:p>
          <a:p>
            <a:pPr marL="571500" indent="-571500">
              <a:buFont typeface="Arial" panose="020B0604020202020204" pitchFamily="34" charset="0"/>
              <a:buChar char="•"/>
            </a:pPr>
            <a:r>
              <a:rPr lang="en-US" dirty="0"/>
              <a:t>API - Power BI</a:t>
            </a:r>
          </a:p>
        </p:txBody>
      </p:sp>
    </p:spTree>
    <p:extLst>
      <p:ext uri="{BB962C8B-B14F-4D97-AF65-F5344CB8AC3E}">
        <p14:creationId xmlns:p14="http://schemas.microsoft.com/office/powerpoint/2010/main" val="39632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E114DD6E-58E6-40E9-E44A-3C5DAA45F573}"/>
              </a:ext>
            </a:extLst>
          </p:cNvPr>
          <p:cNvSpPr>
            <a:spLocks noGrp="1"/>
          </p:cNvSpPr>
          <p:nvPr>
            <p:ph type="title"/>
          </p:nvPr>
        </p:nvSpPr>
        <p:spPr>
          <a:xfrm>
            <a:off x="628650" y="391249"/>
            <a:ext cx="7886700" cy="455271"/>
          </a:xfrm>
        </p:spPr>
        <p:txBody>
          <a:bodyPr/>
          <a:lstStyle/>
          <a:p>
            <a:r>
              <a:rPr lang="en-US" dirty="0"/>
              <a:t>Power </a:t>
            </a:r>
            <a:r>
              <a:rPr lang="en-US"/>
              <a:t>BI – From Web</a:t>
            </a:r>
            <a:endParaRPr lang="en-US" dirty="0"/>
          </a:p>
        </p:txBody>
      </p:sp>
      <p:pic>
        <p:nvPicPr>
          <p:cNvPr id="8" name="Picture 7">
            <a:extLst>
              <a:ext uri="{FF2B5EF4-FFF2-40B4-BE49-F238E27FC236}">
                <a16:creationId xmlns:a16="http://schemas.microsoft.com/office/drawing/2014/main" id="{0CAA12A1-3467-8501-A6FC-81A76C193348}"/>
              </a:ext>
            </a:extLst>
          </p:cNvPr>
          <p:cNvPicPr>
            <a:picLocks noChangeAspect="1"/>
          </p:cNvPicPr>
          <p:nvPr/>
        </p:nvPicPr>
        <p:blipFill>
          <a:blip r:embed="rId2"/>
          <a:stretch>
            <a:fillRect/>
          </a:stretch>
        </p:blipFill>
        <p:spPr>
          <a:xfrm>
            <a:off x="1185390" y="1648572"/>
            <a:ext cx="6773220" cy="4458322"/>
          </a:xfrm>
          <a:prstGeom prst="rect">
            <a:avLst/>
          </a:prstGeom>
        </p:spPr>
      </p:pic>
    </p:spTree>
    <p:extLst>
      <p:ext uri="{BB962C8B-B14F-4D97-AF65-F5344CB8AC3E}">
        <p14:creationId xmlns:p14="http://schemas.microsoft.com/office/powerpoint/2010/main" val="73924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F333350-0F9D-24A0-347D-A43D711977F5}"/>
              </a:ext>
            </a:extLst>
          </p:cNvPr>
          <p:cNvPicPr>
            <a:picLocks noChangeAspect="1"/>
          </p:cNvPicPr>
          <p:nvPr/>
        </p:nvPicPr>
        <p:blipFill>
          <a:blip r:embed="rId3"/>
          <a:stretch>
            <a:fillRect/>
          </a:stretch>
        </p:blipFill>
        <p:spPr>
          <a:xfrm>
            <a:off x="1613968" y="1063785"/>
            <a:ext cx="5916064" cy="5265297"/>
          </a:xfrm>
          <a:prstGeom prst="rect">
            <a:avLst/>
          </a:prstGeom>
          <a:noFill/>
        </p:spPr>
      </p:pic>
      <p:sp>
        <p:nvSpPr>
          <p:cNvPr id="4" name="Title 3">
            <a:extLst>
              <a:ext uri="{FF2B5EF4-FFF2-40B4-BE49-F238E27FC236}">
                <a16:creationId xmlns:a16="http://schemas.microsoft.com/office/drawing/2014/main" id="{0064A823-4A88-D2FC-40F1-504E616C21D5}"/>
              </a:ext>
            </a:extLst>
          </p:cNvPr>
          <p:cNvSpPr>
            <a:spLocks noGrp="1"/>
          </p:cNvSpPr>
          <p:nvPr>
            <p:ph type="title"/>
          </p:nvPr>
        </p:nvSpPr>
        <p:spPr>
          <a:xfrm>
            <a:off x="628650" y="391249"/>
            <a:ext cx="7886700" cy="455271"/>
          </a:xfrm>
        </p:spPr>
        <p:txBody>
          <a:bodyPr>
            <a:normAutofit/>
          </a:bodyPr>
          <a:lstStyle/>
          <a:p>
            <a:r>
              <a:rPr lang="en-US" dirty="0"/>
              <a:t>NoSQL Vs SQL</a:t>
            </a:r>
          </a:p>
        </p:txBody>
      </p:sp>
    </p:spTree>
    <p:extLst>
      <p:ext uri="{BB962C8B-B14F-4D97-AF65-F5344CB8AC3E}">
        <p14:creationId xmlns:p14="http://schemas.microsoft.com/office/powerpoint/2010/main" val="3789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6975E4E-0282-97F7-19AE-2BE61768BB4D}"/>
              </a:ext>
            </a:extLst>
          </p:cNvPr>
          <p:cNvSpPr>
            <a:spLocks noGrp="1"/>
          </p:cNvSpPr>
          <p:nvPr>
            <p:ph sz="quarter" idx="12"/>
          </p:nvPr>
        </p:nvSpPr>
        <p:spPr/>
        <p:txBody>
          <a:bodyPr/>
          <a:lstStyle/>
          <a:p>
            <a:pPr marL="285750" indent="-285750">
              <a:buFont typeface="Arial" panose="020B0604020202020204" pitchFamily="34" charset="0"/>
              <a:buChar char="•"/>
            </a:pPr>
            <a:r>
              <a:rPr lang="es-ES" dirty="0"/>
              <a:t>NoSQL se refiere a una base de datos no relacional o no SQL. </a:t>
            </a:r>
          </a:p>
          <a:p>
            <a:pPr marL="285750" indent="-285750">
              <a:buFont typeface="Arial" panose="020B0604020202020204" pitchFamily="34" charset="0"/>
              <a:buChar char="•"/>
            </a:pPr>
            <a:r>
              <a:rPr lang="es-ES" dirty="0"/>
              <a:t>Una base de </a:t>
            </a:r>
            <a:r>
              <a:rPr lang="es-ES" b="1" dirty="0"/>
              <a:t>datos relacional</a:t>
            </a:r>
            <a:r>
              <a:rPr lang="es-ES" dirty="0"/>
              <a:t> es un formato de bases de datos muy estructurado basado en una </a:t>
            </a:r>
            <a:r>
              <a:rPr lang="es-ES" u="sng" dirty="0"/>
              <a:t>tabla</a:t>
            </a:r>
            <a:r>
              <a:rPr lang="es-ES" dirty="0"/>
              <a:t>. </a:t>
            </a:r>
          </a:p>
          <a:p>
            <a:pPr marL="285750" indent="-285750">
              <a:buFont typeface="Arial" panose="020B0604020202020204" pitchFamily="34" charset="0"/>
              <a:buChar char="•"/>
            </a:pPr>
            <a:r>
              <a:rPr lang="es-ES" dirty="0"/>
              <a:t>Las bases de datos NoSQL están orientadas a los documentos y le permiten almacenar y recuperar datos en formatos que no sean tablas. </a:t>
            </a:r>
          </a:p>
          <a:p>
            <a:pPr marL="285750" indent="-285750">
              <a:buFont typeface="Arial" panose="020B0604020202020204" pitchFamily="34" charset="0"/>
              <a:buChar char="•"/>
            </a:pPr>
            <a:r>
              <a:rPr lang="es-ES" dirty="0"/>
              <a:t>Las </a:t>
            </a:r>
            <a:r>
              <a:rPr lang="es-ES" u="sng" dirty="0"/>
              <a:t>aplicaciones modernas</a:t>
            </a:r>
            <a:r>
              <a:rPr lang="es-ES" dirty="0"/>
              <a:t> usan y generan tipos de </a:t>
            </a:r>
            <a:r>
              <a:rPr lang="es-ES" u="sng" dirty="0"/>
              <a:t>datos complejos</a:t>
            </a:r>
            <a:r>
              <a:rPr lang="es-ES" dirty="0"/>
              <a:t> y que </a:t>
            </a:r>
            <a:r>
              <a:rPr lang="es-ES" u="sng" dirty="0"/>
              <a:t>cambian constantemente</a:t>
            </a:r>
            <a:r>
              <a:rPr lang="es-ES" dirty="0"/>
              <a:t>, y las bases de datos relacionales no fueron diseñadas para gestionar este tipo de almacenamiento y recuperación de datos. </a:t>
            </a:r>
          </a:p>
          <a:p>
            <a:pPr marL="285750" indent="-285750">
              <a:buFont typeface="Arial" panose="020B0604020202020204" pitchFamily="34" charset="0"/>
              <a:buChar char="•"/>
            </a:pPr>
            <a:r>
              <a:rPr lang="es-ES" dirty="0"/>
              <a:t>Las bases de datos NoSQL son más flexibles y escalables.</a:t>
            </a:r>
          </a:p>
          <a:p>
            <a:pPr marL="285750" indent="-285750">
              <a:buFont typeface="Arial" panose="020B0604020202020204" pitchFamily="34" charset="0"/>
              <a:buChar char="•"/>
            </a:pPr>
            <a:r>
              <a:rPr lang="es-ES" dirty="0"/>
              <a:t>Una base de datos NoSQL, se puede </a:t>
            </a:r>
            <a:r>
              <a:rPr lang="es-ES" u="sng" dirty="0"/>
              <a:t>agregar datos nuevos</a:t>
            </a:r>
            <a:r>
              <a:rPr lang="es-ES" dirty="0"/>
              <a:t>, </a:t>
            </a:r>
            <a:r>
              <a:rPr lang="es-ES" u="sng" dirty="0"/>
              <a:t>sin tener que definirlos</a:t>
            </a:r>
            <a:r>
              <a:rPr lang="es-ES" dirty="0"/>
              <a:t> previamente en el esquema de la base de datos, lo que le permite procesar rápidamente grandes volúmenes de datos sin estructura, semiestructurados y estructurados.</a:t>
            </a:r>
          </a:p>
          <a:p>
            <a:pPr marL="285750" indent="-285750">
              <a:buFont typeface="Arial" panose="020B0604020202020204" pitchFamily="34" charset="0"/>
              <a:buChar char="•"/>
            </a:pPr>
            <a:r>
              <a:rPr lang="es-ES" dirty="0"/>
              <a:t>El esquema dinámico de bases de datos NoSQL permite realizar desarrollos ágiles, que requieren iteraciones rápidas y significativas y durante los que no puede haber tiempo de inactividad.</a:t>
            </a:r>
            <a:endParaRPr lang="en-US" dirty="0"/>
          </a:p>
        </p:txBody>
      </p:sp>
      <p:sp>
        <p:nvSpPr>
          <p:cNvPr id="4" name="Title 3">
            <a:extLst>
              <a:ext uri="{FF2B5EF4-FFF2-40B4-BE49-F238E27FC236}">
                <a16:creationId xmlns:a16="http://schemas.microsoft.com/office/drawing/2014/main" id="{EEDA8C7D-2B6B-3933-B163-6F9760243602}"/>
              </a:ext>
            </a:extLst>
          </p:cNvPr>
          <p:cNvSpPr>
            <a:spLocks noGrp="1"/>
          </p:cNvSpPr>
          <p:nvPr>
            <p:ph type="title"/>
          </p:nvPr>
        </p:nvSpPr>
        <p:spPr/>
        <p:txBody>
          <a:bodyPr/>
          <a:lstStyle/>
          <a:p>
            <a:r>
              <a:rPr lang="es-ES" dirty="0"/>
              <a:t>¿Qué son las bases de datos NoSQL?</a:t>
            </a:r>
            <a:endParaRPr lang="en-US" dirty="0"/>
          </a:p>
        </p:txBody>
      </p:sp>
    </p:spTree>
    <p:extLst>
      <p:ext uri="{BB962C8B-B14F-4D97-AF65-F5344CB8AC3E}">
        <p14:creationId xmlns:p14="http://schemas.microsoft.com/office/powerpoint/2010/main" val="157397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A53567-D23C-8448-004F-777F8775FEE1}"/>
              </a:ext>
            </a:extLst>
          </p:cNvPr>
          <p:cNvSpPr>
            <a:spLocks noGrp="1"/>
          </p:cNvSpPr>
          <p:nvPr>
            <p:ph sz="quarter" idx="15"/>
          </p:nvPr>
        </p:nvSpPr>
        <p:spPr/>
        <p:txBody>
          <a:bodyPr/>
          <a:lstStyle/>
          <a:p>
            <a:endParaRPr lang="en-US"/>
          </a:p>
        </p:txBody>
      </p:sp>
      <p:sp>
        <p:nvSpPr>
          <p:cNvPr id="3" name="Content Placeholder 2">
            <a:extLst>
              <a:ext uri="{FF2B5EF4-FFF2-40B4-BE49-F238E27FC236}">
                <a16:creationId xmlns:a16="http://schemas.microsoft.com/office/drawing/2014/main" id="{AB9C978E-F872-C20A-6256-5905B90D0172}"/>
              </a:ext>
            </a:extLst>
          </p:cNvPr>
          <p:cNvSpPr>
            <a:spLocks noGrp="1"/>
          </p:cNvSpPr>
          <p:nvPr>
            <p:ph sz="quarter" idx="14"/>
          </p:nvPr>
        </p:nvSpPr>
        <p:spPr/>
        <p:txBody>
          <a:bodyPr/>
          <a:lstStyle/>
          <a:p>
            <a:endParaRPr lang="en-US"/>
          </a:p>
        </p:txBody>
      </p:sp>
      <p:sp>
        <p:nvSpPr>
          <p:cNvPr id="4" name="Title 3">
            <a:extLst>
              <a:ext uri="{FF2B5EF4-FFF2-40B4-BE49-F238E27FC236}">
                <a16:creationId xmlns:a16="http://schemas.microsoft.com/office/drawing/2014/main" id="{E8AADA10-FD8E-EB61-10F3-9F901EB96988}"/>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282CA73C-F9C0-DDD4-E460-8FED62A45D9B}"/>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EB0BA03F-ADE2-A2F4-D2E1-50F48D75D08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5416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9162934C-CCA6-7456-DD9A-525CA299962D}"/>
              </a:ext>
            </a:extLst>
          </p:cNvPr>
          <p:cNvSpPr>
            <a:spLocks noGrp="1"/>
          </p:cNvSpPr>
          <p:nvPr>
            <p:ph sz="quarter" idx="12"/>
          </p:nvPr>
        </p:nvSpPr>
        <p:spPr/>
        <p:txBody>
          <a:bodyPr/>
          <a:lstStyle/>
          <a:p>
            <a:endParaRPr lang="en-US"/>
          </a:p>
        </p:txBody>
      </p:sp>
      <p:sp>
        <p:nvSpPr>
          <p:cNvPr id="11" name="Title 10">
            <a:extLst>
              <a:ext uri="{FF2B5EF4-FFF2-40B4-BE49-F238E27FC236}">
                <a16:creationId xmlns:a16="http://schemas.microsoft.com/office/drawing/2014/main" id="{2D027DCC-DFBD-A079-FEBB-CDF3AE957B9D}"/>
              </a:ext>
            </a:extLst>
          </p:cNvPr>
          <p:cNvSpPr>
            <a:spLocks noGrp="1"/>
          </p:cNvSpPr>
          <p:nvPr>
            <p:ph type="title"/>
          </p:nvPr>
        </p:nvSpPr>
        <p:spPr/>
        <p:txBody>
          <a:bodyPr/>
          <a:lstStyle/>
          <a:p>
            <a:r>
              <a:rPr lang="en-US" dirty="0"/>
              <a:t>SQL vs. NoSQL</a:t>
            </a:r>
          </a:p>
        </p:txBody>
      </p:sp>
      <p:sp>
        <p:nvSpPr>
          <p:cNvPr id="7" name="AutoShape 2" descr="SQL vs. NoSQL: Difference between SQL and NoSQL databases, and when to use NoSQL.">
            <a:extLst>
              <a:ext uri="{FF2B5EF4-FFF2-40B4-BE49-F238E27FC236}">
                <a16:creationId xmlns:a16="http://schemas.microsoft.com/office/drawing/2014/main" id="{F190ED68-3404-A72A-6CC8-D6B402DF840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a:extLst>
              <a:ext uri="{FF2B5EF4-FFF2-40B4-BE49-F238E27FC236}">
                <a16:creationId xmlns:a16="http://schemas.microsoft.com/office/drawing/2014/main" id="{3FFF9EEC-319B-2172-F5F5-27E8D348F117}"/>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A924DE31-E753-1E0B-AAB8-3FB788A843B5}"/>
              </a:ext>
            </a:extLst>
          </p:cNvPr>
          <p:cNvPicPr>
            <a:picLocks noChangeAspect="1"/>
          </p:cNvPicPr>
          <p:nvPr/>
        </p:nvPicPr>
        <p:blipFill>
          <a:blip r:embed="rId2"/>
          <a:stretch>
            <a:fillRect/>
          </a:stretch>
        </p:blipFill>
        <p:spPr>
          <a:xfrm>
            <a:off x="103229" y="1026091"/>
            <a:ext cx="8937542" cy="5340684"/>
          </a:xfrm>
          <a:prstGeom prst="rect">
            <a:avLst/>
          </a:prstGeom>
        </p:spPr>
      </p:pic>
    </p:spTree>
    <p:extLst>
      <p:ext uri="{BB962C8B-B14F-4D97-AF65-F5344CB8AC3E}">
        <p14:creationId xmlns:p14="http://schemas.microsoft.com/office/powerpoint/2010/main" val="3065928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0FE598-12A1-BB5F-B268-C8E59C2627CE}"/>
              </a:ext>
            </a:extLst>
          </p:cNvPr>
          <p:cNvSpPr>
            <a:spLocks noGrp="1"/>
          </p:cNvSpPr>
          <p:nvPr>
            <p:ph sz="quarter" idx="12"/>
          </p:nvPr>
        </p:nvSpPr>
        <p:spPr/>
        <p:txBody>
          <a:bodyPr/>
          <a:lstStyle/>
          <a:p>
            <a:endParaRPr lang="en-US"/>
          </a:p>
        </p:txBody>
      </p:sp>
      <p:sp>
        <p:nvSpPr>
          <p:cNvPr id="3" name="Title 2">
            <a:extLst>
              <a:ext uri="{FF2B5EF4-FFF2-40B4-BE49-F238E27FC236}">
                <a16:creationId xmlns:a16="http://schemas.microsoft.com/office/drawing/2014/main" id="{C1CA6633-08C4-2F3B-5B00-9236C0E3CAD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8744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BA3857-8007-7A6B-1D99-4541DA435456}"/>
              </a:ext>
            </a:extLst>
          </p:cNvPr>
          <p:cNvSpPr>
            <a:spLocks noGrp="1"/>
          </p:cNvSpPr>
          <p:nvPr>
            <p:ph sz="quarter" idx="15"/>
          </p:nvPr>
        </p:nvSpPr>
        <p:spPr/>
        <p:txBody>
          <a:bodyPr/>
          <a:lstStyle/>
          <a:p>
            <a:endParaRPr lang="en-US"/>
          </a:p>
        </p:txBody>
      </p:sp>
      <p:sp>
        <p:nvSpPr>
          <p:cNvPr id="3" name="Content Placeholder 2">
            <a:extLst>
              <a:ext uri="{FF2B5EF4-FFF2-40B4-BE49-F238E27FC236}">
                <a16:creationId xmlns:a16="http://schemas.microsoft.com/office/drawing/2014/main" id="{9D78C97F-3BE7-922B-724B-59F8FDE34106}"/>
              </a:ext>
            </a:extLst>
          </p:cNvPr>
          <p:cNvSpPr>
            <a:spLocks noGrp="1"/>
          </p:cNvSpPr>
          <p:nvPr>
            <p:ph sz="quarter" idx="14"/>
          </p:nvPr>
        </p:nvSpPr>
        <p:spPr/>
        <p:txBody>
          <a:bodyPr/>
          <a:lstStyle/>
          <a:p>
            <a:endParaRPr lang="en-US"/>
          </a:p>
        </p:txBody>
      </p:sp>
      <p:sp>
        <p:nvSpPr>
          <p:cNvPr id="4" name="Title 3">
            <a:extLst>
              <a:ext uri="{FF2B5EF4-FFF2-40B4-BE49-F238E27FC236}">
                <a16:creationId xmlns:a16="http://schemas.microsoft.com/office/drawing/2014/main" id="{46243EEB-2518-4578-A30E-B3964C8673F4}"/>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CDE09357-DE4C-77E7-9724-A5D0135B74B4}"/>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2652CF09-2012-6F22-045C-B77FEDB3C52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5233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3E2D3B1-D89A-4CCC-6244-2EA6722170EC}"/>
              </a:ext>
            </a:extLst>
          </p:cNvPr>
          <p:cNvSpPr>
            <a:spLocks noGrp="1"/>
          </p:cNvSpPr>
          <p:nvPr>
            <p:ph sz="quarter" idx="12"/>
          </p:nvPr>
        </p:nvSpPr>
        <p:spPr/>
        <p:txBody>
          <a:bodyPr/>
          <a:lstStyle/>
          <a:p>
            <a:pPr marL="285750" indent="-285750">
              <a:buFont typeface="Arial" panose="020B0604020202020204" pitchFamily="34" charset="0"/>
              <a:buChar char="•"/>
            </a:pPr>
            <a:r>
              <a:rPr lang="es-ES" b="0" i="0" dirty="0">
                <a:solidFill>
                  <a:srgbClr val="666666"/>
                </a:solidFill>
                <a:effectLst/>
                <a:latin typeface="Arial" panose="020B0604020202020204" pitchFamily="34" charset="0"/>
              </a:rPr>
              <a:t>En un nivel alto, las bases de datos SQL son de uso general, mientras que las bases de datos NoSQL están diseñadas para casos de uso específicos. </a:t>
            </a:r>
          </a:p>
          <a:p>
            <a:pPr marL="285750" indent="-285750">
              <a:buFont typeface="Arial" panose="020B0604020202020204" pitchFamily="34" charset="0"/>
              <a:buChar char="•"/>
            </a:pPr>
            <a:r>
              <a:rPr lang="es-ES" b="0" i="0" dirty="0">
                <a:solidFill>
                  <a:srgbClr val="666666"/>
                </a:solidFill>
                <a:effectLst/>
                <a:latin typeface="Arial" panose="020B0604020202020204" pitchFamily="34" charset="0"/>
              </a:rPr>
              <a:t>Las principales diferencias entre NoSQL y SQL se pueden resumir en las siguientes cinco categorías: </a:t>
            </a:r>
          </a:p>
          <a:p>
            <a:pPr marL="1085850" lvl="1" indent="-342900">
              <a:buFont typeface="+mj-lt"/>
              <a:buAutoNum type="arabicPeriod"/>
            </a:pPr>
            <a:r>
              <a:rPr lang="es-ES" b="0" i="0" dirty="0">
                <a:solidFill>
                  <a:srgbClr val="666666"/>
                </a:solidFill>
                <a:effectLst/>
                <a:latin typeface="Arial" panose="020B0604020202020204" pitchFamily="34" charset="0"/>
              </a:rPr>
              <a:t>API.</a:t>
            </a:r>
          </a:p>
          <a:p>
            <a:pPr marL="1085850" lvl="1" indent="-342900">
              <a:buFont typeface="+mj-lt"/>
              <a:buAutoNum type="arabicPeriod"/>
            </a:pPr>
            <a:r>
              <a:rPr lang="es-ES" b="0" i="0" dirty="0">
                <a:solidFill>
                  <a:srgbClr val="666666"/>
                </a:solidFill>
                <a:effectLst/>
                <a:latin typeface="Arial" panose="020B0604020202020204" pitchFamily="34" charset="0"/>
              </a:rPr>
              <a:t>modelo de datos.</a:t>
            </a:r>
          </a:p>
          <a:p>
            <a:pPr marL="1085850" lvl="1" indent="-342900">
              <a:buFont typeface="+mj-lt"/>
              <a:buAutoNum type="arabicPeriod"/>
            </a:pPr>
            <a:r>
              <a:rPr lang="es-ES" b="0" i="0" dirty="0">
                <a:solidFill>
                  <a:srgbClr val="666666"/>
                </a:solidFill>
                <a:effectLst/>
                <a:latin typeface="Arial" panose="020B0604020202020204" pitchFamily="34" charset="0"/>
              </a:rPr>
              <a:t>requisito de esquema.</a:t>
            </a:r>
          </a:p>
          <a:p>
            <a:pPr marL="1085850" lvl="1" indent="-342900">
              <a:buFont typeface="+mj-lt"/>
              <a:buAutoNum type="arabicPeriod"/>
            </a:pPr>
            <a:r>
              <a:rPr lang="es-ES" b="0" i="0" dirty="0">
                <a:solidFill>
                  <a:srgbClr val="666666"/>
                </a:solidFill>
                <a:effectLst/>
                <a:latin typeface="Arial" panose="020B0604020202020204" pitchFamily="34" charset="0"/>
              </a:rPr>
              <a:t>Escalabilidad.</a:t>
            </a:r>
          </a:p>
          <a:p>
            <a:pPr marL="1085850" lvl="1" indent="-342900">
              <a:buFont typeface="+mj-lt"/>
              <a:buAutoNum type="arabicPeriod"/>
            </a:pPr>
            <a:r>
              <a:rPr lang="es-ES" b="0" i="0" dirty="0">
                <a:solidFill>
                  <a:srgbClr val="666666"/>
                </a:solidFill>
                <a:effectLst/>
                <a:latin typeface="Arial" panose="020B0604020202020204" pitchFamily="34" charset="0"/>
              </a:rPr>
              <a:t>integridad de los datos. </a:t>
            </a:r>
            <a:endParaRPr lang="en-US" dirty="0"/>
          </a:p>
        </p:txBody>
      </p:sp>
      <p:sp>
        <p:nvSpPr>
          <p:cNvPr id="4" name="Title 3">
            <a:extLst>
              <a:ext uri="{FF2B5EF4-FFF2-40B4-BE49-F238E27FC236}">
                <a16:creationId xmlns:a16="http://schemas.microsoft.com/office/drawing/2014/main" id="{03AFC9E2-CA2A-634A-79FC-0E6DC2D72BE2}"/>
              </a:ext>
            </a:extLst>
          </p:cNvPr>
          <p:cNvSpPr>
            <a:spLocks noGrp="1"/>
          </p:cNvSpPr>
          <p:nvPr>
            <p:ph type="title"/>
          </p:nvPr>
        </p:nvSpPr>
        <p:spPr/>
        <p:txBody>
          <a:bodyPr/>
          <a:lstStyle/>
          <a:p>
            <a:r>
              <a:rPr lang="es-ES" b="1" i="0" dirty="0">
                <a:solidFill>
                  <a:srgbClr val="323232"/>
                </a:solidFill>
                <a:effectLst/>
                <a:latin typeface="Arial" panose="020B0604020202020204" pitchFamily="34" charset="0"/>
              </a:rPr>
              <a:t>NoSQL vs SQL: ¿Cuál es la diferencia?</a:t>
            </a:r>
            <a:br>
              <a:rPr lang="es-ES" b="1" i="0" dirty="0">
                <a:solidFill>
                  <a:srgbClr val="323232"/>
                </a:solidFill>
                <a:effectLst/>
                <a:latin typeface="Arial" panose="020B0604020202020204" pitchFamily="34" charset="0"/>
              </a:rPr>
            </a:br>
            <a:endParaRPr lang="en-US" dirty="0"/>
          </a:p>
        </p:txBody>
      </p:sp>
    </p:spTree>
    <p:extLst>
      <p:ext uri="{BB962C8B-B14F-4D97-AF65-F5344CB8AC3E}">
        <p14:creationId xmlns:p14="http://schemas.microsoft.com/office/powerpoint/2010/main" val="378466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F4E625C-D2A0-6D0B-124E-9C05CBF33B64}"/>
              </a:ext>
            </a:extLst>
          </p:cNvPr>
          <p:cNvSpPr>
            <a:spLocks noGrp="1"/>
          </p:cNvSpPr>
          <p:nvPr>
            <p:ph sz="quarter" idx="12"/>
          </p:nvPr>
        </p:nvSpPr>
        <p:spPr/>
        <p:txBody>
          <a:bodyPr/>
          <a:lstStyle/>
          <a:p>
            <a:pPr marL="285750" indent="-285750" algn="l">
              <a:buFont typeface="Arial" panose="020B0604020202020204" pitchFamily="34" charset="0"/>
              <a:buChar char="•"/>
            </a:pPr>
            <a:r>
              <a:rPr lang="es-ES" b="0" i="0" dirty="0">
                <a:solidFill>
                  <a:srgbClr val="666666"/>
                </a:solidFill>
                <a:effectLst/>
                <a:latin typeface="Arial" panose="020B0604020202020204" pitchFamily="34" charset="0"/>
              </a:rPr>
              <a:t>Para NoSQL, no se requiere SQL como API para los datos en la base de datos, aunque muchas bases de datos NoSQL ofrecen un lenguaje de consulta similar a SQL. </a:t>
            </a:r>
          </a:p>
          <a:p>
            <a:pPr marL="285750" indent="-285750" algn="l">
              <a:buFont typeface="Arial" panose="020B0604020202020204" pitchFamily="34" charset="0"/>
              <a:buChar char="•"/>
            </a:pPr>
            <a:r>
              <a:rPr lang="es-ES" b="0" i="0" dirty="0">
                <a:solidFill>
                  <a:srgbClr val="666666"/>
                </a:solidFill>
                <a:effectLst/>
                <a:latin typeface="Arial" panose="020B0604020202020204" pitchFamily="34" charset="0"/>
              </a:rPr>
              <a:t>Para las bases de datos SQL, SQL es típicamente la única o predominante interfaz para los datos.</a:t>
            </a:r>
          </a:p>
        </p:txBody>
      </p:sp>
      <p:sp>
        <p:nvSpPr>
          <p:cNvPr id="7" name="Title 6">
            <a:extLst>
              <a:ext uri="{FF2B5EF4-FFF2-40B4-BE49-F238E27FC236}">
                <a16:creationId xmlns:a16="http://schemas.microsoft.com/office/drawing/2014/main" id="{2275F83E-CF64-0559-31DB-A0145AAD3D3E}"/>
              </a:ext>
            </a:extLst>
          </p:cNvPr>
          <p:cNvSpPr>
            <a:spLocks noGrp="1"/>
          </p:cNvSpPr>
          <p:nvPr>
            <p:ph type="title"/>
          </p:nvPr>
        </p:nvSpPr>
        <p:spPr/>
        <p:txBody>
          <a:bodyPr/>
          <a:lstStyle/>
          <a:p>
            <a:r>
              <a:rPr lang="en-US" dirty="0"/>
              <a:t>API</a:t>
            </a:r>
          </a:p>
        </p:txBody>
      </p:sp>
    </p:spTree>
    <p:extLst>
      <p:ext uri="{BB962C8B-B14F-4D97-AF65-F5344CB8AC3E}">
        <p14:creationId xmlns:p14="http://schemas.microsoft.com/office/powerpoint/2010/main" val="407965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F4E625C-D2A0-6D0B-124E-9C05CBF33B64}"/>
              </a:ext>
            </a:extLst>
          </p:cNvPr>
          <p:cNvSpPr>
            <a:spLocks noGrp="1"/>
          </p:cNvSpPr>
          <p:nvPr>
            <p:ph sz="quarter" idx="12"/>
          </p:nvPr>
        </p:nvSpPr>
        <p:spPr/>
        <p:txBody>
          <a:bodyPr/>
          <a:lstStyle/>
          <a:p>
            <a:pPr marL="285750" indent="-285750" algn="l">
              <a:buFont typeface="Arial" panose="020B0604020202020204" pitchFamily="34" charset="0"/>
              <a:buChar char="•"/>
            </a:pPr>
            <a:r>
              <a:rPr lang="es-ES" b="0" i="0" dirty="0">
                <a:solidFill>
                  <a:srgbClr val="666666"/>
                </a:solidFill>
                <a:effectLst/>
                <a:latin typeface="Arial" panose="020B0604020202020204" pitchFamily="34" charset="0"/>
              </a:rPr>
              <a:t>Con los sistemas de base de datos NoSQL, los datos no se modelan como tablas con filas y columnas fijas, como con un DBMS SQL. </a:t>
            </a:r>
          </a:p>
          <a:p>
            <a:pPr marL="285750" indent="-285750" algn="l">
              <a:buFont typeface="Arial" panose="020B0604020202020204" pitchFamily="34" charset="0"/>
              <a:buChar char="•"/>
            </a:pPr>
            <a:r>
              <a:rPr lang="es-ES" b="0" i="0" dirty="0">
                <a:solidFill>
                  <a:srgbClr val="666666"/>
                </a:solidFill>
                <a:effectLst/>
                <a:latin typeface="Arial" panose="020B0604020202020204" pitchFamily="34" charset="0"/>
              </a:rPr>
              <a:t>En cambio, dependiendo de la base de datos NoSQL, los datos se pueden modelar como documentos JSON, gráficos con nodos y bordes, o pares clave-valor. </a:t>
            </a:r>
          </a:p>
          <a:p>
            <a:pPr marL="285750" indent="-285750" algn="l">
              <a:buFont typeface="Arial" panose="020B0604020202020204" pitchFamily="34" charset="0"/>
              <a:buChar char="•"/>
            </a:pPr>
            <a:r>
              <a:rPr lang="es-ES" b="0" i="0" dirty="0">
                <a:solidFill>
                  <a:srgbClr val="666666"/>
                </a:solidFill>
                <a:effectLst/>
                <a:latin typeface="Arial" panose="020B0604020202020204" pitchFamily="34" charset="0"/>
              </a:rPr>
              <a:t>Las tiendas de columnas anchas utilizan el concepto de tabla y fila, pero las columnas pueden ser dinámicas de una fila a otra dentro de una tabla.</a:t>
            </a:r>
          </a:p>
        </p:txBody>
      </p:sp>
      <p:sp>
        <p:nvSpPr>
          <p:cNvPr id="7" name="Title 6">
            <a:extLst>
              <a:ext uri="{FF2B5EF4-FFF2-40B4-BE49-F238E27FC236}">
                <a16:creationId xmlns:a16="http://schemas.microsoft.com/office/drawing/2014/main" id="{2275F83E-CF64-0559-31DB-A0145AAD3D3E}"/>
              </a:ext>
            </a:extLst>
          </p:cNvPr>
          <p:cNvSpPr>
            <a:spLocks noGrp="1"/>
          </p:cNvSpPr>
          <p:nvPr>
            <p:ph type="title"/>
          </p:nvPr>
        </p:nvSpPr>
        <p:spPr/>
        <p:txBody>
          <a:bodyPr/>
          <a:lstStyle/>
          <a:p>
            <a:r>
              <a:rPr lang="en-US" dirty="0" err="1"/>
              <a:t>Modelo</a:t>
            </a:r>
            <a:r>
              <a:rPr lang="en-US" dirty="0"/>
              <a:t> de </a:t>
            </a:r>
            <a:r>
              <a:rPr lang="en-US" dirty="0" err="1"/>
              <a:t>datos</a:t>
            </a:r>
            <a:endParaRPr lang="en-US" dirty="0"/>
          </a:p>
        </p:txBody>
      </p:sp>
    </p:spTree>
    <p:extLst>
      <p:ext uri="{BB962C8B-B14F-4D97-AF65-F5344CB8AC3E}">
        <p14:creationId xmlns:p14="http://schemas.microsoft.com/office/powerpoint/2010/main" val="327025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D1D390-BE20-0704-7D19-5C1CD174CF6E}"/>
              </a:ext>
            </a:extLst>
          </p:cNvPr>
          <p:cNvSpPr>
            <a:spLocks noGrp="1"/>
          </p:cNvSpPr>
          <p:nvPr>
            <p:ph sz="quarter" idx="14"/>
          </p:nvPr>
        </p:nvSpPr>
        <p:spPr>
          <a:xfrm>
            <a:off x="628650" y="1060588"/>
            <a:ext cx="7886700" cy="2820112"/>
          </a:xfrm>
        </p:spPr>
        <p:txBody>
          <a:bodyPr>
            <a:normAutofit/>
          </a:bodyPr>
          <a:lstStyle/>
          <a:p>
            <a:r>
              <a:rPr lang="es-ES" dirty="0"/>
              <a:t>Una API </a:t>
            </a:r>
            <a:r>
              <a:rPr lang="es-ES" dirty="0" err="1"/>
              <a:t>RESTful</a:t>
            </a:r>
            <a:r>
              <a:rPr lang="es-ES" dirty="0"/>
              <a:t> es una interfaz que utiliza los principios de REST para comunicarse hacia y desde un servidor.</a:t>
            </a:r>
            <a:endParaRPr lang="en-US" dirty="0"/>
          </a:p>
        </p:txBody>
      </p:sp>
      <p:sp>
        <p:nvSpPr>
          <p:cNvPr id="3" name="Title 2">
            <a:extLst>
              <a:ext uri="{FF2B5EF4-FFF2-40B4-BE49-F238E27FC236}">
                <a16:creationId xmlns:a16="http://schemas.microsoft.com/office/drawing/2014/main" id="{86AE704C-5204-899A-43EB-BE68A40C751C}"/>
              </a:ext>
            </a:extLst>
          </p:cNvPr>
          <p:cNvSpPr>
            <a:spLocks noGrp="1"/>
          </p:cNvSpPr>
          <p:nvPr>
            <p:ph type="title"/>
          </p:nvPr>
        </p:nvSpPr>
        <p:spPr>
          <a:xfrm>
            <a:off x="628650" y="391249"/>
            <a:ext cx="7886700" cy="455271"/>
          </a:xfrm>
        </p:spPr>
        <p:txBody>
          <a:bodyPr>
            <a:normAutofit/>
          </a:bodyPr>
          <a:lstStyle/>
          <a:p>
            <a:r>
              <a:rPr lang="en-US" dirty="0"/>
              <a:t>¿</a:t>
            </a:r>
            <a:r>
              <a:rPr lang="en-US" dirty="0" err="1"/>
              <a:t>Qué</a:t>
            </a:r>
            <a:r>
              <a:rPr lang="en-US" dirty="0"/>
              <a:t> es </a:t>
            </a:r>
            <a:r>
              <a:rPr lang="en-US" dirty="0" err="1"/>
              <a:t>una</a:t>
            </a:r>
            <a:r>
              <a:rPr lang="en-US" dirty="0"/>
              <a:t> API REST (API RESTful)</a:t>
            </a:r>
          </a:p>
        </p:txBody>
      </p:sp>
      <p:pic>
        <p:nvPicPr>
          <p:cNvPr id="1026" name="Picture 2" descr="Qué es una api rest? ¿Cómo funciona? ¿En que tipo de web utilizarlas?">
            <a:extLst>
              <a:ext uri="{FF2B5EF4-FFF2-40B4-BE49-F238E27FC236}">
                <a16:creationId xmlns:a16="http://schemas.microsoft.com/office/drawing/2014/main" id="{B17BBA64-1E78-A902-4311-88284EF6A7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8650" y="3113312"/>
            <a:ext cx="7886700" cy="1962912"/>
          </a:xfrm>
          <a:prstGeom prst="rect">
            <a:avLst/>
          </a:prstGeom>
          <a:solidFill>
            <a:srgbClr val="FFFFFF"/>
          </a:solidFill>
        </p:spPr>
      </p:pic>
    </p:spTree>
    <p:extLst>
      <p:ext uri="{BB962C8B-B14F-4D97-AF65-F5344CB8AC3E}">
        <p14:creationId xmlns:p14="http://schemas.microsoft.com/office/powerpoint/2010/main" val="381585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F4E625C-D2A0-6D0B-124E-9C05CBF33B64}"/>
              </a:ext>
            </a:extLst>
          </p:cNvPr>
          <p:cNvSpPr>
            <a:spLocks noGrp="1"/>
          </p:cNvSpPr>
          <p:nvPr>
            <p:ph sz="quarter" idx="12"/>
          </p:nvPr>
        </p:nvSpPr>
        <p:spPr/>
        <p:txBody>
          <a:bodyPr/>
          <a:lstStyle/>
          <a:p>
            <a:pPr marL="285750" indent="-285750" algn="l">
              <a:buFont typeface="Arial" panose="020B0604020202020204" pitchFamily="34" charset="0"/>
              <a:buChar char="•"/>
            </a:pPr>
            <a:r>
              <a:rPr lang="es-ES" b="0" i="0" dirty="0">
                <a:solidFill>
                  <a:srgbClr val="666666"/>
                </a:solidFill>
                <a:effectLst/>
                <a:latin typeface="Arial" panose="020B0604020202020204" pitchFamily="34" charset="0"/>
              </a:rPr>
              <a:t>El esquema de una base de datos NoSQL es flexible, lo que significa que no hay una estructura fija para los datos, los tipos de datos y las longitudes de los elementos de datos. Los datos se pueden almacenar de forma libre o sin esquema. Este enfoque ofrece a los programadores un mayor grado de flexibilidad, lo que puede facilitar los esfuerzos de desarrollo.</a:t>
            </a:r>
          </a:p>
          <a:p>
            <a:pPr marL="285750" indent="-285750" algn="l">
              <a:buFont typeface="Arial" panose="020B0604020202020204" pitchFamily="34" charset="0"/>
              <a:buChar char="•"/>
            </a:pPr>
            <a:r>
              <a:rPr lang="es-ES" b="0" i="0" dirty="0">
                <a:solidFill>
                  <a:srgbClr val="666666"/>
                </a:solidFill>
                <a:effectLst/>
                <a:latin typeface="Arial" panose="020B0604020202020204" pitchFamily="34" charset="0"/>
              </a:rPr>
              <a:t>Con SQL, el esquema de las bases de datos es fijo, con tipos de datos rígidos y longitudes para cada columna, y cada fila debe coincidir con el diseño y la estructura de columna definidos. </a:t>
            </a:r>
          </a:p>
          <a:p>
            <a:pPr marL="285750" indent="-285750" algn="l">
              <a:buFont typeface="Arial" panose="020B0604020202020204" pitchFamily="34" charset="0"/>
              <a:buChar char="•"/>
            </a:pPr>
            <a:r>
              <a:rPr lang="es-ES" b="0" i="0" dirty="0">
                <a:solidFill>
                  <a:srgbClr val="666666"/>
                </a:solidFill>
                <a:effectLst/>
                <a:latin typeface="Arial" panose="020B0604020202020204" pitchFamily="34" charset="0"/>
              </a:rPr>
              <a:t>Por ejemplo, si una columna se define como un número entero, solo se pueden almacenar datos enteros en la columna y el DBMS rechaza cualquier intento de hacer lo contrario. </a:t>
            </a:r>
          </a:p>
          <a:p>
            <a:pPr marL="285750" indent="-285750" algn="l">
              <a:buFont typeface="Arial" panose="020B0604020202020204" pitchFamily="34" charset="0"/>
              <a:buChar char="•"/>
            </a:pPr>
            <a:r>
              <a:rPr lang="es-ES" b="0" i="0" dirty="0">
                <a:solidFill>
                  <a:srgbClr val="666666"/>
                </a:solidFill>
                <a:effectLst/>
                <a:latin typeface="Arial" panose="020B0604020202020204" pitchFamily="34" charset="0"/>
              </a:rPr>
              <a:t>Este enfoque ofrece una mejor calidad de datos porque el DBMS hace cumplir las reglas a medida que se agregan los datos.</a:t>
            </a:r>
          </a:p>
        </p:txBody>
      </p:sp>
      <p:sp>
        <p:nvSpPr>
          <p:cNvPr id="7" name="Title 6">
            <a:extLst>
              <a:ext uri="{FF2B5EF4-FFF2-40B4-BE49-F238E27FC236}">
                <a16:creationId xmlns:a16="http://schemas.microsoft.com/office/drawing/2014/main" id="{2275F83E-CF64-0559-31DB-A0145AAD3D3E}"/>
              </a:ext>
            </a:extLst>
          </p:cNvPr>
          <p:cNvSpPr>
            <a:spLocks noGrp="1"/>
          </p:cNvSpPr>
          <p:nvPr>
            <p:ph type="title"/>
          </p:nvPr>
        </p:nvSpPr>
        <p:spPr/>
        <p:txBody>
          <a:bodyPr/>
          <a:lstStyle/>
          <a:p>
            <a:r>
              <a:rPr lang="en-US" dirty="0" err="1"/>
              <a:t>Esquema</a:t>
            </a:r>
            <a:endParaRPr lang="en-US" dirty="0"/>
          </a:p>
        </p:txBody>
      </p:sp>
    </p:spTree>
    <p:extLst>
      <p:ext uri="{BB962C8B-B14F-4D97-AF65-F5344CB8AC3E}">
        <p14:creationId xmlns:p14="http://schemas.microsoft.com/office/powerpoint/2010/main" val="244290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F4E625C-D2A0-6D0B-124E-9C05CBF33B64}"/>
              </a:ext>
            </a:extLst>
          </p:cNvPr>
          <p:cNvSpPr>
            <a:spLocks noGrp="1"/>
          </p:cNvSpPr>
          <p:nvPr>
            <p:ph sz="quarter" idx="12"/>
          </p:nvPr>
        </p:nvSpPr>
        <p:spPr/>
        <p:txBody>
          <a:bodyPr/>
          <a:lstStyle/>
          <a:p>
            <a:pPr marL="285750" indent="-285750" algn="l">
              <a:buFont typeface="Arial" panose="020B0604020202020204" pitchFamily="34" charset="0"/>
              <a:buChar char="•"/>
            </a:pPr>
            <a:r>
              <a:rPr lang="es-ES" b="0" i="0" dirty="0">
                <a:solidFill>
                  <a:srgbClr val="666666"/>
                </a:solidFill>
                <a:effectLst/>
                <a:latin typeface="Arial" panose="020B0604020202020204" pitchFamily="34" charset="0"/>
              </a:rPr>
              <a:t>Las bases de datos NoSQL generalmente implementan escalado horizontal, también conocido como </a:t>
            </a:r>
            <a:r>
              <a:rPr lang="es-ES" b="0" i="1" dirty="0" err="1">
                <a:solidFill>
                  <a:srgbClr val="666666"/>
                </a:solidFill>
                <a:effectLst/>
                <a:latin typeface="Arial" panose="020B0604020202020204" pitchFamily="34" charset="0"/>
              </a:rPr>
              <a:t>scaling</a:t>
            </a:r>
            <a:r>
              <a:rPr lang="es-ES" b="0" i="1" dirty="0">
                <a:solidFill>
                  <a:srgbClr val="666666"/>
                </a:solidFill>
                <a:effectLst/>
                <a:latin typeface="Arial" panose="020B0604020202020204" pitchFamily="34" charset="0"/>
              </a:rPr>
              <a:t> </a:t>
            </a:r>
            <a:r>
              <a:rPr lang="es-ES" b="0" i="1" dirty="0" err="1">
                <a:solidFill>
                  <a:srgbClr val="666666"/>
                </a:solidFill>
                <a:effectLst/>
                <a:latin typeface="Arial" panose="020B0604020202020204" pitchFamily="34" charset="0"/>
              </a:rPr>
              <a:t>out</a:t>
            </a:r>
            <a:r>
              <a:rPr lang="es-ES" b="0" i="0" dirty="0">
                <a:solidFill>
                  <a:srgbClr val="666666"/>
                </a:solidFill>
                <a:effectLst/>
                <a:latin typeface="Arial" panose="020B0604020202020204" pitchFamily="34" charset="0"/>
              </a:rPr>
              <a:t>. </a:t>
            </a:r>
          </a:p>
          <a:p>
            <a:pPr marL="285750" indent="-285750" algn="l">
              <a:buFont typeface="Arial" panose="020B0604020202020204" pitchFamily="34" charset="0"/>
              <a:buChar char="•"/>
            </a:pPr>
            <a:r>
              <a:rPr lang="es-ES" b="0" i="0" dirty="0">
                <a:solidFill>
                  <a:srgbClr val="666666"/>
                </a:solidFill>
                <a:effectLst/>
                <a:latin typeface="Arial" panose="020B0604020202020204" pitchFamily="34" charset="0"/>
              </a:rPr>
              <a:t>El escalado horizontal implica agregar más hardware a un sistema, generalmente en forma de nuevos servidores básicos. </a:t>
            </a:r>
          </a:p>
          <a:p>
            <a:pPr marL="285750" indent="-285750" algn="l">
              <a:buFont typeface="Arial" panose="020B0604020202020204" pitchFamily="34" charset="0"/>
              <a:buChar char="•"/>
            </a:pPr>
            <a:r>
              <a:rPr lang="es-ES" b="0" i="0" dirty="0">
                <a:solidFill>
                  <a:srgbClr val="666666"/>
                </a:solidFill>
                <a:effectLst/>
                <a:latin typeface="Arial" panose="020B0604020202020204" pitchFamily="34" charset="0"/>
              </a:rPr>
              <a:t>La partición horizontal que utiliza fragmentación para dividir grandes bases de datos en partes más pequeñas distribuidas en varios servidores se usa con frecuencia en los sistemas NoSQL.</a:t>
            </a:r>
          </a:p>
          <a:p>
            <a:endParaRPr lang="en-US" dirty="0"/>
          </a:p>
        </p:txBody>
      </p:sp>
      <p:sp>
        <p:nvSpPr>
          <p:cNvPr id="7" name="Title 6">
            <a:extLst>
              <a:ext uri="{FF2B5EF4-FFF2-40B4-BE49-F238E27FC236}">
                <a16:creationId xmlns:a16="http://schemas.microsoft.com/office/drawing/2014/main" id="{2275F83E-CF64-0559-31DB-A0145AAD3D3E}"/>
              </a:ext>
            </a:extLst>
          </p:cNvPr>
          <p:cNvSpPr>
            <a:spLocks noGrp="1"/>
          </p:cNvSpPr>
          <p:nvPr>
            <p:ph type="title"/>
          </p:nvPr>
        </p:nvSpPr>
        <p:spPr/>
        <p:txBody>
          <a:bodyPr/>
          <a:lstStyle/>
          <a:p>
            <a:r>
              <a:rPr lang="en-US" dirty="0" err="1"/>
              <a:t>Escalabilidad</a:t>
            </a:r>
            <a:endParaRPr lang="en-US" dirty="0"/>
          </a:p>
        </p:txBody>
      </p:sp>
    </p:spTree>
    <p:extLst>
      <p:ext uri="{BB962C8B-B14F-4D97-AF65-F5344CB8AC3E}">
        <p14:creationId xmlns:p14="http://schemas.microsoft.com/office/powerpoint/2010/main" val="125030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F4E625C-D2A0-6D0B-124E-9C05CBF33B64}"/>
              </a:ext>
            </a:extLst>
          </p:cNvPr>
          <p:cNvSpPr>
            <a:spLocks noGrp="1"/>
          </p:cNvSpPr>
          <p:nvPr>
            <p:ph sz="quarter" idx="12"/>
          </p:nvPr>
        </p:nvSpPr>
        <p:spPr/>
        <p:txBody>
          <a:bodyPr/>
          <a:lstStyle/>
          <a:p>
            <a:pPr marL="285750" indent="-285750" algn="l">
              <a:buFont typeface="Arial" panose="020B0604020202020204" pitchFamily="34" charset="0"/>
              <a:buChar char="•"/>
            </a:pPr>
            <a:r>
              <a:rPr lang="es-ES" b="0" i="0" dirty="0">
                <a:solidFill>
                  <a:srgbClr val="666666"/>
                </a:solidFill>
                <a:effectLst/>
                <a:latin typeface="Arial" panose="020B0604020202020204" pitchFamily="34" charset="0"/>
              </a:rPr>
              <a:t>Las bases de datos NoSQL y SQL utilizan diferentes enfoques para proteger la integridad de los datos a medida que las aplicaciones y los usuarios los crean, leen, actualizan y eliminan.</a:t>
            </a:r>
          </a:p>
          <a:p>
            <a:pPr marL="285750" indent="-285750" algn="l">
              <a:buFont typeface="Arial" panose="020B0604020202020204" pitchFamily="34" charset="0"/>
              <a:buChar char="•"/>
            </a:pPr>
            <a:r>
              <a:rPr lang="es-ES" b="0" i="0" dirty="0">
                <a:solidFill>
                  <a:srgbClr val="666666"/>
                </a:solidFill>
                <a:effectLst/>
                <a:latin typeface="Arial" panose="020B0604020202020204" pitchFamily="34" charset="0"/>
              </a:rPr>
              <a:t>La mayoría de los sistemas de bases de datos NoSQL administran la integridad de los datos con un enfoque conocido como BASE (Básicamente Disponible, Estado Suave con Consistencia Eventual). Con BASE, los datos pueden ser inconsistentes durante un período de tiempo, pero la replicación de la base de datos eventualmente actualiza todas las copias de los datos para que sean consistentes. Algunas aplicaciones pueden tolerar este tipo de datos inconsistentes, mientras que otras no.</a:t>
            </a:r>
          </a:p>
          <a:p>
            <a:pPr marL="285750" indent="-285750" algn="l">
              <a:buFont typeface="Arial" panose="020B0604020202020204" pitchFamily="34" charset="0"/>
              <a:buChar char="•"/>
            </a:pPr>
            <a:r>
              <a:rPr lang="es-ES" b="0" i="0" dirty="0">
                <a:solidFill>
                  <a:srgbClr val="666666"/>
                </a:solidFill>
                <a:effectLst/>
                <a:latin typeface="Arial" panose="020B0604020202020204" pitchFamily="34" charset="0"/>
              </a:rPr>
              <a:t>El enfoque utilizado por las bases de datos SQL es el ACID antes mencionado. Cada una de sus cuatro cualidades —atomicidad, consistencia, aislamiento y durabilidad— contribuyen a la capacidad de una transacción para garantizar la integridad de los datos. Con ACID, cada transacción, cuando se ejecuta sola, en un estado de base de datos consistente, se completará y producirá resultados correctos o terminará sin ningún efecto. En cualquier caso, la condición resultante de la base de datos siempre será un estado coherente.</a:t>
            </a:r>
          </a:p>
          <a:p>
            <a:endParaRPr lang="en-US" dirty="0"/>
          </a:p>
        </p:txBody>
      </p:sp>
      <p:sp>
        <p:nvSpPr>
          <p:cNvPr id="7" name="Title 6">
            <a:extLst>
              <a:ext uri="{FF2B5EF4-FFF2-40B4-BE49-F238E27FC236}">
                <a16:creationId xmlns:a16="http://schemas.microsoft.com/office/drawing/2014/main" id="{2275F83E-CF64-0559-31DB-A0145AAD3D3E}"/>
              </a:ext>
            </a:extLst>
          </p:cNvPr>
          <p:cNvSpPr>
            <a:spLocks noGrp="1"/>
          </p:cNvSpPr>
          <p:nvPr>
            <p:ph type="title"/>
          </p:nvPr>
        </p:nvSpPr>
        <p:spPr/>
        <p:txBody>
          <a:bodyPr/>
          <a:lstStyle/>
          <a:p>
            <a:r>
              <a:rPr lang="es-ES" b="1" i="0" dirty="0">
                <a:solidFill>
                  <a:srgbClr val="666666"/>
                </a:solidFill>
                <a:effectLst/>
                <a:latin typeface="Arial" panose="020B0604020202020204" pitchFamily="34" charset="0"/>
              </a:rPr>
              <a:t>Integridad de los datos</a:t>
            </a:r>
            <a:endParaRPr lang="en-US" dirty="0"/>
          </a:p>
        </p:txBody>
      </p:sp>
    </p:spTree>
    <p:extLst>
      <p:ext uri="{BB962C8B-B14F-4D97-AF65-F5344CB8AC3E}">
        <p14:creationId xmlns:p14="http://schemas.microsoft.com/office/powerpoint/2010/main" val="395877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able&#10;&#10;Description automatically generated">
            <a:extLst>
              <a:ext uri="{FF2B5EF4-FFF2-40B4-BE49-F238E27FC236}">
                <a16:creationId xmlns:a16="http://schemas.microsoft.com/office/drawing/2014/main" id="{BBDA8C5B-4DB9-8C43-9CE4-8CDD76E5B42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95800" y="1886281"/>
            <a:ext cx="3867150" cy="2716672"/>
          </a:xfrm>
          <a:prstGeom prst="rect">
            <a:avLst/>
          </a:prstGeom>
          <a:solidFill>
            <a:srgbClr val="FFFFFF"/>
          </a:solidFill>
        </p:spPr>
      </p:pic>
      <p:sp>
        <p:nvSpPr>
          <p:cNvPr id="9" name="Content Placeholder 1">
            <a:extLst>
              <a:ext uri="{FF2B5EF4-FFF2-40B4-BE49-F238E27FC236}">
                <a16:creationId xmlns:a16="http://schemas.microsoft.com/office/drawing/2014/main" id="{1E913F32-37BA-EB9E-E0F9-8C0B378387C0}"/>
              </a:ext>
            </a:extLst>
          </p:cNvPr>
          <p:cNvSpPr>
            <a:spLocks noGrp="1"/>
          </p:cNvSpPr>
          <p:nvPr>
            <p:ph sz="quarter" idx="14"/>
          </p:nvPr>
        </p:nvSpPr>
        <p:spPr>
          <a:xfrm>
            <a:off x="628650" y="1751887"/>
            <a:ext cx="3867150" cy="4577195"/>
          </a:xfrm>
        </p:spPr>
        <p:txBody>
          <a:bodyPr>
            <a:normAutofit/>
          </a:bodyPr>
          <a:lstStyle/>
          <a:p>
            <a:r>
              <a:rPr lang="es-ES" dirty="0"/>
              <a:t>El principio más importante en las </a:t>
            </a:r>
            <a:r>
              <a:rPr lang="es-ES" dirty="0" err="1"/>
              <a:t>APIs</a:t>
            </a:r>
            <a:r>
              <a:rPr lang="es-ES" dirty="0"/>
              <a:t> </a:t>
            </a:r>
            <a:r>
              <a:rPr lang="es-ES" dirty="0" err="1"/>
              <a:t>RESTful</a:t>
            </a:r>
            <a:r>
              <a:rPr lang="es-ES" dirty="0"/>
              <a:t> es el uso de los métodos HTTP:</a:t>
            </a:r>
          </a:p>
          <a:p>
            <a:pPr marL="285750" indent="-285750">
              <a:buFont typeface="Arial" panose="020B0604020202020204" pitchFamily="34" charset="0"/>
              <a:buChar char="•"/>
            </a:pPr>
            <a:r>
              <a:rPr lang="es-ES" dirty="0"/>
              <a:t>GET</a:t>
            </a:r>
          </a:p>
          <a:p>
            <a:pPr marL="285750" indent="-285750">
              <a:buFont typeface="Arial" panose="020B0604020202020204" pitchFamily="34" charset="0"/>
              <a:buChar char="•"/>
            </a:pPr>
            <a:r>
              <a:rPr lang="es-ES" dirty="0"/>
              <a:t>POST</a:t>
            </a:r>
          </a:p>
          <a:p>
            <a:pPr marL="285750" indent="-285750">
              <a:buFont typeface="Arial" panose="020B0604020202020204" pitchFamily="34" charset="0"/>
              <a:buChar char="•"/>
            </a:pPr>
            <a:r>
              <a:rPr lang="es-ES" dirty="0"/>
              <a:t>PUT</a:t>
            </a:r>
          </a:p>
          <a:p>
            <a:pPr marL="285750" indent="-285750">
              <a:buFont typeface="Arial" panose="020B0604020202020204" pitchFamily="34" charset="0"/>
              <a:buChar char="•"/>
            </a:pPr>
            <a:r>
              <a:rPr lang="es-ES" dirty="0"/>
              <a:t>DELETE</a:t>
            </a:r>
          </a:p>
          <a:p>
            <a:r>
              <a:rPr lang="es-ES" dirty="0"/>
              <a:t>Estos métodos son empleados por los clientes para crear, manipular y eliminar datos en los servidores, respectivamente.</a:t>
            </a:r>
          </a:p>
          <a:p>
            <a:endParaRPr lang="es-ES" dirty="0"/>
          </a:p>
          <a:p>
            <a:endParaRPr lang="en-US" dirty="0"/>
          </a:p>
        </p:txBody>
      </p:sp>
      <p:sp>
        <p:nvSpPr>
          <p:cNvPr id="2055" name="Text Placeholder 4">
            <a:extLst>
              <a:ext uri="{FF2B5EF4-FFF2-40B4-BE49-F238E27FC236}">
                <a16:creationId xmlns:a16="http://schemas.microsoft.com/office/drawing/2014/main" id="{ED32A4E2-A7DC-441C-F26C-3775A197034E}"/>
              </a:ext>
            </a:extLst>
          </p:cNvPr>
          <p:cNvSpPr>
            <a:spLocks noGrp="1"/>
          </p:cNvSpPr>
          <p:nvPr>
            <p:ph type="body" sz="quarter" idx="10"/>
          </p:nvPr>
        </p:nvSpPr>
        <p:spPr>
          <a:xfrm>
            <a:off x="628650" y="1067096"/>
            <a:ext cx="3867150" cy="504825"/>
          </a:xfrm>
        </p:spPr>
        <p:txBody>
          <a:bodyPr/>
          <a:lstStyle/>
          <a:p>
            <a:r>
              <a:rPr lang="es-ES" sz="1800" dirty="0"/>
              <a:t>Principios de una API REST (API </a:t>
            </a:r>
            <a:r>
              <a:rPr lang="es-ES" sz="1800" dirty="0" err="1"/>
              <a:t>RESTful</a:t>
            </a:r>
            <a:r>
              <a:rPr lang="es-ES" sz="1800" dirty="0"/>
              <a:t>)</a:t>
            </a:r>
            <a:endParaRPr lang="en-US" dirty="0"/>
          </a:p>
        </p:txBody>
      </p:sp>
      <p:sp>
        <p:nvSpPr>
          <p:cNvPr id="2057" name="Text Placeholder 5">
            <a:extLst>
              <a:ext uri="{FF2B5EF4-FFF2-40B4-BE49-F238E27FC236}">
                <a16:creationId xmlns:a16="http://schemas.microsoft.com/office/drawing/2014/main" id="{1DDD92DB-331B-32AC-AACD-FE06FEA56A7C}"/>
              </a:ext>
            </a:extLst>
          </p:cNvPr>
          <p:cNvSpPr>
            <a:spLocks noGrp="1"/>
          </p:cNvSpPr>
          <p:nvPr>
            <p:ph type="body" sz="quarter" idx="11"/>
          </p:nvPr>
        </p:nvSpPr>
        <p:spPr>
          <a:xfrm>
            <a:off x="4648200" y="1067095"/>
            <a:ext cx="3867150" cy="504825"/>
          </a:xfrm>
        </p:spPr>
        <p:txBody>
          <a:bodyPr/>
          <a:lstStyle/>
          <a:p>
            <a:r>
              <a:rPr lang="es-ES" dirty="0"/>
              <a:t>Tabla de métodos sobre API REST</a:t>
            </a:r>
          </a:p>
          <a:p>
            <a:endParaRPr lang="en-US" dirty="0"/>
          </a:p>
        </p:txBody>
      </p:sp>
      <p:sp>
        <p:nvSpPr>
          <p:cNvPr id="3" name="Title 2">
            <a:extLst>
              <a:ext uri="{FF2B5EF4-FFF2-40B4-BE49-F238E27FC236}">
                <a16:creationId xmlns:a16="http://schemas.microsoft.com/office/drawing/2014/main" id="{1B11B2B9-97DF-E0CF-BDAF-5A7F181A0BFF}"/>
              </a:ext>
            </a:extLst>
          </p:cNvPr>
          <p:cNvSpPr>
            <a:spLocks noGrp="1"/>
          </p:cNvSpPr>
          <p:nvPr>
            <p:ph type="title"/>
          </p:nvPr>
        </p:nvSpPr>
        <p:spPr/>
        <p:txBody>
          <a:bodyPr/>
          <a:lstStyle/>
          <a:p>
            <a:r>
              <a:rPr lang="en-US" dirty="0"/>
              <a:t>API</a:t>
            </a:r>
          </a:p>
        </p:txBody>
      </p:sp>
    </p:spTree>
    <p:extLst>
      <p:ext uri="{BB962C8B-B14F-4D97-AF65-F5344CB8AC3E}">
        <p14:creationId xmlns:p14="http://schemas.microsoft.com/office/powerpoint/2010/main" val="271543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60968ED-8094-A40E-2A60-78C600CB3A76}"/>
              </a:ext>
            </a:extLst>
          </p:cNvPr>
          <p:cNvPicPr>
            <a:picLocks noChangeAspect="1"/>
          </p:cNvPicPr>
          <p:nvPr/>
        </p:nvPicPr>
        <p:blipFill>
          <a:blip r:embed="rId2"/>
          <a:stretch>
            <a:fillRect/>
          </a:stretch>
        </p:blipFill>
        <p:spPr>
          <a:xfrm>
            <a:off x="1094317" y="1947350"/>
            <a:ext cx="6288617" cy="4087601"/>
          </a:xfrm>
          <a:prstGeom prst="rect">
            <a:avLst/>
          </a:prstGeom>
          <a:noFill/>
        </p:spPr>
      </p:pic>
      <p:sp>
        <p:nvSpPr>
          <p:cNvPr id="10" name="Content Placeholder 9">
            <a:extLst>
              <a:ext uri="{FF2B5EF4-FFF2-40B4-BE49-F238E27FC236}">
                <a16:creationId xmlns:a16="http://schemas.microsoft.com/office/drawing/2014/main" id="{7DB0AFD7-8F4A-AC65-4919-5B0FAF05F806}"/>
              </a:ext>
            </a:extLst>
          </p:cNvPr>
          <p:cNvSpPr>
            <a:spLocks noGrp="1"/>
          </p:cNvSpPr>
          <p:nvPr>
            <p:ph sz="quarter" idx="12"/>
          </p:nvPr>
        </p:nvSpPr>
        <p:spPr>
          <a:xfrm>
            <a:off x="789517" y="1100667"/>
            <a:ext cx="7725832" cy="5228415"/>
          </a:xfrm>
        </p:spPr>
        <p:txBody>
          <a:bodyPr/>
          <a:lstStyle/>
          <a:p>
            <a:r>
              <a:rPr lang="en-US" dirty="0">
                <a:hlinkClick r:id="rId3"/>
              </a:rPr>
              <a:t>https://rapidapi.com/collection/list-of-free-apis</a:t>
            </a:r>
            <a:endParaRPr lang="en-US" dirty="0"/>
          </a:p>
          <a:p>
            <a:endParaRPr lang="en-US" dirty="0"/>
          </a:p>
        </p:txBody>
      </p:sp>
      <p:sp>
        <p:nvSpPr>
          <p:cNvPr id="4" name="Title 3">
            <a:extLst>
              <a:ext uri="{FF2B5EF4-FFF2-40B4-BE49-F238E27FC236}">
                <a16:creationId xmlns:a16="http://schemas.microsoft.com/office/drawing/2014/main" id="{570F5B65-E1F9-171F-5193-93D56CFCE86A}"/>
              </a:ext>
            </a:extLst>
          </p:cNvPr>
          <p:cNvSpPr>
            <a:spLocks noGrp="1"/>
          </p:cNvSpPr>
          <p:nvPr>
            <p:ph type="title"/>
          </p:nvPr>
        </p:nvSpPr>
        <p:spPr/>
        <p:txBody>
          <a:bodyPr>
            <a:normAutofit/>
          </a:bodyPr>
          <a:lstStyle/>
          <a:p>
            <a:r>
              <a:rPr lang="en-US" dirty="0"/>
              <a:t>https://rapidapi.com</a:t>
            </a:r>
          </a:p>
        </p:txBody>
      </p:sp>
    </p:spTree>
    <p:extLst>
      <p:ext uri="{BB962C8B-B14F-4D97-AF65-F5344CB8AC3E}">
        <p14:creationId xmlns:p14="http://schemas.microsoft.com/office/powerpoint/2010/main" val="121631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6E871BD-BE8C-A8EC-29DA-4F046A605CC9}"/>
              </a:ext>
            </a:extLst>
          </p:cNvPr>
          <p:cNvSpPr>
            <a:spLocks noGrp="1"/>
          </p:cNvSpPr>
          <p:nvPr>
            <p:ph type="title"/>
          </p:nvPr>
        </p:nvSpPr>
        <p:spPr/>
        <p:txBody>
          <a:bodyPr/>
          <a:lstStyle/>
          <a:p>
            <a:r>
              <a:rPr lang="en-US" dirty="0"/>
              <a:t>API – Corona Virus World and India data</a:t>
            </a:r>
          </a:p>
        </p:txBody>
      </p:sp>
      <p:sp>
        <p:nvSpPr>
          <p:cNvPr id="8" name="Content Placeholder 7">
            <a:extLst>
              <a:ext uri="{FF2B5EF4-FFF2-40B4-BE49-F238E27FC236}">
                <a16:creationId xmlns:a16="http://schemas.microsoft.com/office/drawing/2014/main" id="{67ECCE39-FA88-B568-1154-4F1F8078341E}"/>
              </a:ext>
            </a:extLst>
          </p:cNvPr>
          <p:cNvSpPr>
            <a:spLocks noGrp="1"/>
          </p:cNvSpPr>
          <p:nvPr>
            <p:ph sz="quarter" idx="12"/>
          </p:nvPr>
        </p:nvSpPr>
        <p:spPr>
          <a:xfrm>
            <a:off x="628649" y="1063786"/>
            <a:ext cx="7380817" cy="1010548"/>
          </a:xfrm>
        </p:spPr>
        <p:txBody>
          <a:bodyPr/>
          <a:lstStyle/>
          <a:p>
            <a:r>
              <a:rPr lang="en-US" sz="1600" dirty="0">
                <a:hlinkClick r:id="rId3"/>
              </a:rPr>
              <a:t>https://rapidapi.com/spamakashrajtech/api/corona-virus-world-and-india-data</a:t>
            </a:r>
            <a:endParaRPr lang="en-US" sz="1600" dirty="0"/>
          </a:p>
          <a:p>
            <a:endParaRPr lang="en-US" dirty="0"/>
          </a:p>
        </p:txBody>
      </p:sp>
      <p:pic>
        <p:nvPicPr>
          <p:cNvPr id="10" name="Picture 9">
            <a:extLst>
              <a:ext uri="{FF2B5EF4-FFF2-40B4-BE49-F238E27FC236}">
                <a16:creationId xmlns:a16="http://schemas.microsoft.com/office/drawing/2014/main" id="{8DE42971-B12C-A627-C8FE-3B96220A477E}"/>
              </a:ext>
            </a:extLst>
          </p:cNvPr>
          <p:cNvPicPr>
            <a:picLocks noChangeAspect="1"/>
          </p:cNvPicPr>
          <p:nvPr/>
        </p:nvPicPr>
        <p:blipFill>
          <a:blip r:embed="rId4"/>
          <a:stretch>
            <a:fillRect/>
          </a:stretch>
        </p:blipFill>
        <p:spPr>
          <a:xfrm>
            <a:off x="228828" y="1498599"/>
            <a:ext cx="8624609" cy="4504268"/>
          </a:xfrm>
          <a:prstGeom prst="rect">
            <a:avLst/>
          </a:prstGeom>
        </p:spPr>
      </p:pic>
    </p:spTree>
    <p:extLst>
      <p:ext uri="{BB962C8B-B14F-4D97-AF65-F5344CB8AC3E}">
        <p14:creationId xmlns:p14="http://schemas.microsoft.com/office/powerpoint/2010/main" val="268860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986362-25E3-3234-0BE1-B4C2B7893341}"/>
              </a:ext>
            </a:extLst>
          </p:cNvPr>
          <p:cNvSpPr>
            <a:spLocks noGrp="1"/>
          </p:cNvSpPr>
          <p:nvPr>
            <p:ph sz="quarter" idx="12"/>
          </p:nvPr>
        </p:nvSpPr>
        <p:spPr/>
        <p:txBody>
          <a:bodyPr/>
          <a:lstStyle/>
          <a:p>
            <a:pPr algn="l"/>
            <a:r>
              <a:rPr lang="en-US" sz="1400" dirty="0">
                <a:solidFill>
                  <a:srgbClr val="0000FF"/>
                </a:solidFill>
                <a:latin typeface="Courier New" panose="02070309020205020404" pitchFamily="49" charset="0"/>
              </a:rPr>
              <a:t>import</a:t>
            </a:r>
            <a:r>
              <a:rPr lang="en-US" sz="1400" dirty="0">
                <a:solidFill>
                  <a:srgbClr val="000000"/>
                </a:solidFill>
                <a:latin typeface="Courier New" panose="02070309020205020404" pitchFamily="49" charset="0"/>
              </a:rPr>
              <a:t> requests</a:t>
            </a:r>
          </a:p>
          <a:p>
            <a:pPr algn="l"/>
            <a:endParaRPr lang="en-US" sz="1400" dirty="0">
              <a:latin typeface="Courier New" panose="02070309020205020404" pitchFamily="49" charset="0"/>
            </a:endParaRPr>
          </a:p>
          <a:p>
            <a:pPr algn="l"/>
            <a:r>
              <a:rPr lang="en-US" sz="1400" dirty="0" err="1">
                <a:solidFill>
                  <a:srgbClr val="000000"/>
                </a:solidFill>
                <a:latin typeface="Courier New" panose="02070309020205020404" pitchFamily="49" charset="0"/>
              </a:rPr>
              <a:t>url</a:t>
            </a:r>
            <a:r>
              <a:rPr lang="en-US" sz="1400" dirty="0">
                <a:solidFill>
                  <a:srgbClr val="000000"/>
                </a:solidFill>
                <a:latin typeface="Courier New" panose="02070309020205020404" pitchFamily="49" charset="0"/>
              </a:rPr>
              <a:t> = </a:t>
            </a:r>
            <a:r>
              <a:rPr lang="en-US" sz="1400" i="1" dirty="0">
                <a:solidFill>
                  <a:srgbClr val="00AA00"/>
                </a:solidFill>
                <a:latin typeface="Courier New" panose="02070309020205020404" pitchFamily="49" charset="0"/>
              </a:rPr>
              <a:t>"https://corona-virus-world-and-india-data.p.rapidapi.com/</a:t>
            </a:r>
            <a:r>
              <a:rPr lang="en-US" sz="1400" i="1" dirty="0" err="1">
                <a:solidFill>
                  <a:srgbClr val="00AA00"/>
                </a:solidFill>
                <a:latin typeface="Courier New" panose="02070309020205020404" pitchFamily="49" charset="0"/>
              </a:rPr>
              <a:t>api</a:t>
            </a:r>
            <a:r>
              <a:rPr lang="en-US" sz="1400" i="1" dirty="0">
                <a:solidFill>
                  <a:srgbClr val="00AA00"/>
                </a:solidFill>
                <a:latin typeface="Courier New" panose="02070309020205020404" pitchFamily="49" charset="0"/>
              </a:rPr>
              <a:t>"</a:t>
            </a:r>
          </a:p>
          <a:p>
            <a:pPr algn="l"/>
            <a:endParaRPr lang="en-US" sz="1400" dirty="0">
              <a:latin typeface="Courier New" panose="02070309020205020404" pitchFamily="49" charset="0"/>
            </a:endParaRPr>
          </a:p>
          <a:p>
            <a:pPr algn="l"/>
            <a:r>
              <a:rPr lang="en-US" sz="1400" dirty="0">
                <a:solidFill>
                  <a:srgbClr val="000000"/>
                </a:solidFill>
                <a:latin typeface="Courier New" panose="02070309020205020404" pitchFamily="49" charset="0"/>
              </a:rPr>
              <a:t>headers = {</a:t>
            </a:r>
          </a:p>
          <a:p>
            <a:pPr algn="l"/>
            <a:r>
              <a:rPr lang="en-US" sz="1400" dirty="0">
                <a:solidFill>
                  <a:srgbClr val="000000"/>
                </a:solidFill>
                <a:latin typeface="Courier New" panose="02070309020205020404" pitchFamily="49" charset="0"/>
              </a:rPr>
              <a:t>    </a:t>
            </a:r>
            <a:r>
              <a:rPr lang="en-US" sz="1400" i="1" dirty="0">
                <a:solidFill>
                  <a:srgbClr val="00AA00"/>
                </a:solidFill>
                <a:latin typeface="Courier New" panose="02070309020205020404" pitchFamily="49" charset="0"/>
              </a:rPr>
              <a:t>"X-</a:t>
            </a:r>
            <a:r>
              <a:rPr lang="en-US" sz="1400" i="1" dirty="0" err="1">
                <a:solidFill>
                  <a:srgbClr val="00AA00"/>
                </a:solidFill>
                <a:latin typeface="Courier New" panose="02070309020205020404" pitchFamily="49" charset="0"/>
              </a:rPr>
              <a:t>RapidAPI</a:t>
            </a:r>
            <a:r>
              <a:rPr lang="en-US" sz="1400" i="1" dirty="0">
                <a:solidFill>
                  <a:srgbClr val="00AA00"/>
                </a:solidFill>
                <a:latin typeface="Courier New" panose="02070309020205020404" pitchFamily="49" charset="0"/>
              </a:rPr>
              <a:t>-Key"</a:t>
            </a:r>
            <a:r>
              <a:rPr lang="en-US" sz="1400" i="1" dirty="0">
                <a:solidFill>
                  <a:srgbClr val="000000"/>
                </a:solidFill>
                <a:latin typeface="Courier New" panose="02070309020205020404" pitchFamily="49" charset="0"/>
              </a:rPr>
              <a:t>: </a:t>
            </a:r>
            <a:r>
              <a:rPr lang="en-US" sz="1400" i="1" dirty="0">
                <a:solidFill>
                  <a:srgbClr val="00AA00"/>
                </a:solidFill>
                <a:latin typeface="Courier New" panose="02070309020205020404" pitchFamily="49" charset="0"/>
              </a:rPr>
              <a:t>"9d95a1a4e3msh765d1517b007f37p146f80jsne567c156db32"</a:t>
            </a:r>
            <a:r>
              <a:rPr lang="en-US" sz="1400" i="1" dirty="0">
                <a:solidFill>
                  <a:srgbClr val="000000"/>
                </a:solidFill>
                <a:latin typeface="Courier New" panose="02070309020205020404" pitchFamily="49" charset="0"/>
              </a:rPr>
              <a:t>,</a:t>
            </a:r>
          </a:p>
          <a:p>
            <a:pPr algn="l"/>
            <a:r>
              <a:rPr lang="en-US" sz="1400" dirty="0">
                <a:solidFill>
                  <a:srgbClr val="000000"/>
                </a:solidFill>
                <a:latin typeface="Courier New" panose="02070309020205020404" pitchFamily="49" charset="0"/>
              </a:rPr>
              <a:t>    </a:t>
            </a:r>
            <a:r>
              <a:rPr lang="en-US" sz="1400" i="1" dirty="0">
                <a:solidFill>
                  <a:srgbClr val="00AA00"/>
                </a:solidFill>
                <a:latin typeface="Courier New" panose="02070309020205020404" pitchFamily="49" charset="0"/>
              </a:rPr>
              <a:t>"X-</a:t>
            </a:r>
            <a:r>
              <a:rPr lang="en-US" sz="1400" i="1" dirty="0" err="1">
                <a:solidFill>
                  <a:srgbClr val="00AA00"/>
                </a:solidFill>
                <a:latin typeface="Courier New" panose="02070309020205020404" pitchFamily="49" charset="0"/>
              </a:rPr>
              <a:t>RapidAPI</a:t>
            </a:r>
            <a:r>
              <a:rPr lang="en-US" sz="1400" i="1" dirty="0">
                <a:solidFill>
                  <a:srgbClr val="00AA00"/>
                </a:solidFill>
                <a:latin typeface="Courier New" panose="02070309020205020404" pitchFamily="49" charset="0"/>
              </a:rPr>
              <a:t>-Host"</a:t>
            </a:r>
            <a:r>
              <a:rPr lang="en-US" sz="1400" i="1" dirty="0">
                <a:solidFill>
                  <a:srgbClr val="000000"/>
                </a:solidFill>
                <a:latin typeface="Courier New" panose="02070309020205020404" pitchFamily="49" charset="0"/>
              </a:rPr>
              <a:t>: </a:t>
            </a:r>
            <a:r>
              <a:rPr lang="en-US" sz="1400" i="1" dirty="0">
                <a:solidFill>
                  <a:srgbClr val="00AA00"/>
                </a:solidFill>
                <a:latin typeface="Courier New" panose="02070309020205020404" pitchFamily="49" charset="0"/>
              </a:rPr>
              <a:t>"</a:t>
            </a:r>
            <a:r>
              <a:rPr lang="en-US" sz="1400" i="1" u="sng" dirty="0">
                <a:solidFill>
                  <a:srgbClr val="00AA00"/>
                </a:solidFill>
                <a:latin typeface="Courier New" panose="02070309020205020404" pitchFamily="49" charset="0"/>
              </a:rPr>
              <a:t>corona-virus-world-and-india-data.p.rapidapi.com"</a:t>
            </a:r>
          </a:p>
          <a:p>
            <a:pPr algn="l"/>
            <a:r>
              <a:rPr lang="en-US" sz="1400" dirty="0">
                <a:solidFill>
                  <a:srgbClr val="000000"/>
                </a:solidFill>
                <a:latin typeface="Courier New" panose="02070309020205020404" pitchFamily="49" charset="0"/>
              </a:rPr>
              <a:t>}</a:t>
            </a:r>
          </a:p>
          <a:p>
            <a:pPr algn="l"/>
            <a:endParaRPr lang="en-US" sz="1400" dirty="0">
              <a:latin typeface="Courier New" panose="02070309020205020404" pitchFamily="49" charset="0"/>
            </a:endParaRPr>
          </a:p>
          <a:p>
            <a:pPr algn="l"/>
            <a:r>
              <a:rPr lang="en-US" sz="1400" dirty="0">
                <a:solidFill>
                  <a:srgbClr val="000000"/>
                </a:solidFill>
                <a:latin typeface="Courier New" panose="02070309020205020404" pitchFamily="49" charset="0"/>
              </a:rPr>
              <a:t>response = </a:t>
            </a:r>
            <a:r>
              <a:rPr lang="en-US" sz="1400" dirty="0" err="1">
                <a:solidFill>
                  <a:srgbClr val="000000"/>
                </a:solidFill>
                <a:latin typeface="Courier New" panose="02070309020205020404" pitchFamily="49" charset="0"/>
              </a:rPr>
              <a:t>requests.request</a:t>
            </a:r>
            <a:r>
              <a:rPr lang="en-US" sz="1400" dirty="0">
                <a:solidFill>
                  <a:srgbClr val="000000"/>
                </a:solidFill>
                <a:latin typeface="Courier New" panose="02070309020205020404" pitchFamily="49" charset="0"/>
              </a:rPr>
              <a:t>(</a:t>
            </a:r>
            <a:r>
              <a:rPr lang="en-US" sz="1400" i="1" dirty="0">
                <a:solidFill>
                  <a:srgbClr val="00AA00"/>
                </a:solidFill>
                <a:latin typeface="Courier New" panose="02070309020205020404" pitchFamily="49" charset="0"/>
              </a:rPr>
              <a:t>"GET"</a:t>
            </a:r>
            <a:r>
              <a:rPr lang="en-US" sz="1400" i="1" dirty="0">
                <a:solidFill>
                  <a:srgbClr val="000000"/>
                </a:solidFill>
                <a:latin typeface="Courier New" panose="02070309020205020404" pitchFamily="49" charset="0"/>
              </a:rPr>
              <a:t>, </a:t>
            </a:r>
            <a:r>
              <a:rPr lang="en-US" sz="1400" i="1" dirty="0" err="1">
                <a:solidFill>
                  <a:srgbClr val="000000"/>
                </a:solidFill>
                <a:latin typeface="Courier New" panose="02070309020205020404" pitchFamily="49" charset="0"/>
              </a:rPr>
              <a:t>url</a:t>
            </a:r>
            <a:r>
              <a:rPr lang="en-US" sz="1400" i="1" dirty="0">
                <a:solidFill>
                  <a:srgbClr val="000000"/>
                </a:solidFill>
                <a:latin typeface="Courier New" panose="02070309020205020404" pitchFamily="49" charset="0"/>
              </a:rPr>
              <a:t>, headers=headers</a:t>
            </a:r>
            <a:r>
              <a:rPr lang="en-US" sz="1400" dirty="0">
                <a:solidFill>
                  <a:srgbClr val="000000"/>
                </a:solidFill>
                <a:latin typeface="Courier New" panose="02070309020205020404" pitchFamily="49" charset="0"/>
              </a:rPr>
              <a:t> </a:t>
            </a:r>
            <a:r>
              <a:rPr lang="en-US" sz="1400" dirty="0">
                <a:solidFill>
                  <a:srgbClr val="000000"/>
                </a:solidFill>
                <a:highlight>
                  <a:srgbClr val="FFFF00"/>
                </a:highlight>
                <a:latin typeface="Courier New" panose="02070309020205020404" pitchFamily="49" charset="0"/>
              </a:rPr>
              <a:t>, verify=</a:t>
            </a:r>
            <a:r>
              <a:rPr lang="en-US" sz="1400" dirty="0">
                <a:solidFill>
                  <a:srgbClr val="0000FF"/>
                </a:solidFill>
                <a:highlight>
                  <a:srgbClr val="FFFF00"/>
                </a:highlight>
                <a:latin typeface="Courier New" panose="02070309020205020404" pitchFamily="49" charset="0"/>
              </a:rPr>
              <a:t>False</a:t>
            </a:r>
            <a:r>
              <a:rPr lang="en-US" sz="1400" i="1" dirty="0">
                <a:solidFill>
                  <a:srgbClr val="000000"/>
                </a:solidFill>
                <a:latin typeface="Courier New" panose="02070309020205020404" pitchFamily="49" charset="0"/>
              </a:rPr>
              <a:t>)</a:t>
            </a:r>
          </a:p>
          <a:p>
            <a:pPr algn="l"/>
            <a:endParaRPr lang="en-US" sz="1400" dirty="0">
              <a:latin typeface="Courier New" panose="02070309020205020404" pitchFamily="49" charset="0"/>
            </a:endParaRPr>
          </a:p>
          <a:p>
            <a:pPr algn="l"/>
            <a:r>
              <a:rPr lang="en-US" sz="1400" dirty="0">
                <a:solidFill>
                  <a:srgbClr val="0000FF"/>
                </a:solidFill>
                <a:latin typeface="Courier New" panose="02070309020205020404" pitchFamily="49" charset="0"/>
              </a:rPr>
              <a:t>print</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response.text</a:t>
            </a:r>
            <a:r>
              <a:rPr lang="en-US" sz="1400" dirty="0">
                <a:solidFill>
                  <a:srgbClr val="000000"/>
                </a:solidFill>
                <a:latin typeface="Courier New" panose="02070309020205020404" pitchFamily="49" charset="0"/>
              </a:rPr>
              <a:t>)</a:t>
            </a:r>
            <a:endParaRPr lang="en-US" sz="1400" dirty="0"/>
          </a:p>
        </p:txBody>
      </p:sp>
      <p:sp>
        <p:nvSpPr>
          <p:cNvPr id="5" name="Title 4">
            <a:extLst>
              <a:ext uri="{FF2B5EF4-FFF2-40B4-BE49-F238E27FC236}">
                <a16:creationId xmlns:a16="http://schemas.microsoft.com/office/drawing/2014/main" id="{8314E507-6347-9E47-EF67-ED260761F036}"/>
              </a:ext>
            </a:extLst>
          </p:cNvPr>
          <p:cNvSpPr>
            <a:spLocks noGrp="1"/>
          </p:cNvSpPr>
          <p:nvPr>
            <p:ph type="title"/>
          </p:nvPr>
        </p:nvSpPr>
        <p:spPr/>
        <p:txBody>
          <a:bodyPr/>
          <a:lstStyle/>
          <a:p>
            <a:r>
              <a:rPr lang="en-US" dirty="0"/>
              <a:t>Python Requests</a:t>
            </a:r>
          </a:p>
        </p:txBody>
      </p:sp>
    </p:spTree>
    <p:extLst>
      <p:ext uri="{BB962C8B-B14F-4D97-AF65-F5344CB8AC3E}">
        <p14:creationId xmlns:p14="http://schemas.microsoft.com/office/powerpoint/2010/main" val="295004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54FD62-99B9-D91A-8AE2-5FB3C4290E9C}"/>
              </a:ext>
            </a:extLst>
          </p:cNvPr>
          <p:cNvSpPr>
            <a:spLocks noGrp="1"/>
          </p:cNvSpPr>
          <p:nvPr>
            <p:ph sz="quarter" idx="15"/>
          </p:nvPr>
        </p:nvSpPr>
        <p:spPr>
          <a:xfrm>
            <a:off x="4648200" y="414868"/>
            <a:ext cx="3867150" cy="5914214"/>
          </a:xfrm>
        </p:spPr>
        <p:txBody>
          <a:bodyPr/>
          <a:lstStyle/>
          <a:p>
            <a:r>
              <a:rPr lang="en-US" sz="1200" dirty="0"/>
              <a:t>"</a:t>
            </a:r>
            <a:r>
              <a:rPr lang="en-US" sz="1200" dirty="0" err="1"/>
              <a:t>TotalRecovered</a:t>
            </a:r>
            <a:r>
              <a:rPr lang="en-US" sz="1200" dirty="0"/>
              <a:t>": "618292791",</a:t>
            </a:r>
          </a:p>
          <a:p>
            <a:r>
              <a:rPr lang="en-US" sz="1200" dirty="0"/>
              <a:t>"</a:t>
            </a:r>
            <a:r>
              <a:rPr lang="en-US" sz="1200" dirty="0" err="1"/>
              <a:t>NewRecovered</a:t>
            </a:r>
            <a:r>
              <a:rPr lang="en-US" sz="1200" dirty="0"/>
              <a:t>": 157139,</a:t>
            </a:r>
          </a:p>
          <a:p>
            <a:r>
              <a:rPr lang="en-US" sz="1200" dirty="0"/>
              <a:t>"</a:t>
            </a:r>
            <a:r>
              <a:rPr lang="en-US" sz="1200" dirty="0" err="1"/>
              <a:t>ActiveCases</a:t>
            </a:r>
            <a:r>
              <a:rPr lang="en-US" sz="1200" dirty="0"/>
              <a:t>": 13535705,</a:t>
            </a:r>
          </a:p>
          <a:p>
            <a:r>
              <a:rPr lang="en-US" sz="1200" dirty="0"/>
              <a:t>"</a:t>
            </a:r>
            <a:r>
              <a:rPr lang="en-US" sz="1200" dirty="0" err="1"/>
              <a:t>TotalTests</a:t>
            </a:r>
            <a:r>
              <a:rPr lang="en-US" sz="1200" dirty="0"/>
              <a:t>": "0",</a:t>
            </a:r>
          </a:p>
          <a:p>
            <a:r>
              <a:rPr lang="en-US" sz="1200" dirty="0"/>
              <a:t>"Population": "0",</a:t>
            </a:r>
          </a:p>
          <a:p>
            <a:r>
              <a:rPr lang="en-US" sz="1200" dirty="0"/>
              <a:t>"</a:t>
            </a:r>
            <a:r>
              <a:rPr lang="en-US" sz="1200" dirty="0" err="1"/>
              <a:t>one_Caseevery_X_ppl</a:t>
            </a:r>
            <a:r>
              <a:rPr lang="en-US" sz="1200" dirty="0"/>
              <a:t>": 0,</a:t>
            </a:r>
          </a:p>
          <a:p>
            <a:r>
              <a:rPr lang="en-US" sz="1200" dirty="0"/>
              <a:t>"</a:t>
            </a:r>
            <a:r>
              <a:rPr lang="en-US" sz="1200" dirty="0" err="1"/>
              <a:t>one_Deathevery_X_ppl</a:t>
            </a:r>
            <a:r>
              <a:rPr lang="en-US" sz="1200" dirty="0"/>
              <a:t>": 0,</a:t>
            </a:r>
          </a:p>
          <a:p>
            <a:r>
              <a:rPr lang="en-US" sz="1200" dirty="0"/>
              <a:t>"</a:t>
            </a:r>
            <a:r>
              <a:rPr lang="en-US" sz="1200" dirty="0" err="1"/>
              <a:t>one_Testevery_X_ppl</a:t>
            </a:r>
            <a:r>
              <a:rPr lang="en-US" sz="1200" dirty="0"/>
              <a:t>": 0,</a:t>
            </a:r>
          </a:p>
          <a:p>
            <a:r>
              <a:rPr lang="en-US" sz="1200" dirty="0"/>
              <a:t>"Deaths_1M_pop": 847.8,</a:t>
            </a:r>
          </a:p>
          <a:p>
            <a:r>
              <a:rPr lang="en-US" sz="1200" dirty="0"/>
              <a:t>"</a:t>
            </a:r>
            <a:r>
              <a:rPr lang="en-US" sz="1200" dirty="0" err="1"/>
              <a:t>Serious_Critical</a:t>
            </a:r>
            <a:r>
              <a:rPr lang="en-US" sz="1200" dirty="0"/>
              <a:t>": 35698,</a:t>
            </a:r>
          </a:p>
          <a:p>
            <a:r>
              <a:rPr lang="en-US" sz="1200" dirty="0"/>
              <a:t>"Tests_1M_Pop": 0,</a:t>
            </a:r>
          </a:p>
          <a:p>
            <a:r>
              <a:rPr lang="en-US" sz="1200" dirty="0"/>
              <a:t>"TotCases_1M_Pop": 81905.5</a:t>
            </a:r>
          </a:p>
          <a:p>
            <a:r>
              <a:rPr lang="en-US" sz="1200" dirty="0"/>
              <a:t>},</a:t>
            </a:r>
          </a:p>
          <a:p>
            <a:r>
              <a:rPr lang="en-US" sz="1200" dirty="0"/>
              <a:t>{</a:t>
            </a:r>
          </a:p>
          <a:p>
            <a:r>
              <a:rPr lang="en-US" sz="1200" dirty="0"/>
              <a:t>…</a:t>
            </a:r>
          </a:p>
          <a:p>
            <a:r>
              <a:rPr lang="en-US" sz="1200" dirty="0"/>
              <a:t>}</a:t>
            </a:r>
          </a:p>
          <a:p>
            <a:endParaRPr lang="en-US" sz="1200" dirty="0"/>
          </a:p>
          <a:p>
            <a:endParaRPr lang="en-US" sz="1200" dirty="0"/>
          </a:p>
        </p:txBody>
      </p:sp>
      <p:sp>
        <p:nvSpPr>
          <p:cNvPr id="3" name="Content Placeholder 2">
            <a:extLst>
              <a:ext uri="{FF2B5EF4-FFF2-40B4-BE49-F238E27FC236}">
                <a16:creationId xmlns:a16="http://schemas.microsoft.com/office/drawing/2014/main" id="{0D9D62B6-4636-7A8E-401E-B371A520793E}"/>
              </a:ext>
            </a:extLst>
          </p:cNvPr>
          <p:cNvSpPr>
            <a:spLocks noGrp="1"/>
          </p:cNvSpPr>
          <p:nvPr>
            <p:ph sz="quarter" idx="14"/>
          </p:nvPr>
        </p:nvSpPr>
        <p:spPr>
          <a:xfrm>
            <a:off x="628650" y="414867"/>
            <a:ext cx="3867150" cy="5914215"/>
          </a:xfrm>
        </p:spPr>
        <p:txBody>
          <a:bodyPr/>
          <a:lstStyle/>
          <a:p>
            <a:r>
              <a:rPr lang="en-US" sz="1200" dirty="0"/>
              <a:t>{</a:t>
            </a:r>
          </a:p>
          <a:p>
            <a:r>
              <a:rPr lang="en-US" sz="1200" dirty="0"/>
              <a:t>"id": "63492a0f-56d7-4c00-9ac1-d64fd5414029",</a:t>
            </a:r>
          </a:p>
          <a:p>
            <a:r>
              <a:rPr lang="en-US" sz="1200" dirty="0"/>
              <a:t>"rank": 0,</a:t>
            </a:r>
          </a:p>
          <a:p>
            <a:r>
              <a:rPr lang="en-US" sz="1200" dirty="0"/>
              <a:t>"Country": "Total:",</a:t>
            </a:r>
          </a:p>
          <a:p>
            <a:r>
              <a:rPr lang="en-US" sz="1200" dirty="0"/>
              <a:t>"Continent": "All",</a:t>
            </a:r>
          </a:p>
          <a:p>
            <a:r>
              <a:rPr lang="en-US" sz="1200" dirty="0"/>
              <a:t>"</a:t>
            </a:r>
            <a:r>
              <a:rPr lang="en-US" sz="1200" dirty="0" err="1"/>
              <a:t>TwoLetterSymbol</a:t>
            </a:r>
            <a:r>
              <a:rPr lang="en-US" sz="1200" dirty="0"/>
              <a:t>": null,</a:t>
            </a:r>
          </a:p>
          <a:p>
            <a:r>
              <a:rPr lang="en-US" sz="1200" dirty="0"/>
              <a:t>"</a:t>
            </a:r>
            <a:r>
              <a:rPr lang="en-US" sz="1200" dirty="0" err="1"/>
              <a:t>ThreeLetterSymbol</a:t>
            </a:r>
            <a:r>
              <a:rPr lang="en-US" sz="1200" dirty="0"/>
              <a:t>": null,</a:t>
            </a:r>
          </a:p>
          <a:p>
            <a:r>
              <a:rPr lang="en-US" sz="1200" dirty="0"/>
              <a:t>"</a:t>
            </a:r>
            <a:r>
              <a:rPr lang="en-US" sz="1200" dirty="0" err="1"/>
              <a:t>Infection_Risk</a:t>
            </a:r>
            <a:r>
              <a:rPr lang="en-US" sz="1200" dirty="0"/>
              <a:t>": 0,</a:t>
            </a:r>
          </a:p>
          <a:p>
            <a:r>
              <a:rPr lang="en-US" sz="1200" dirty="0"/>
              <a:t>"</a:t>
            </a:r>
            <a:r>
              <a:rPr lang="en-US" sz="1200" dirty="0" err="1"/>
              <a:t>Case_Fatality_Rate</a:t>
            </a:r>
            <a:r>
              <a:rPr lang="en-US" sz="1200" dirty="0"/>
              <a:t>": 1.04,</a:t>
            </a:r>
          </a:p>
          <a:p>
            <a:r>
              <a:rPr lang="en-US" sz="1200" dirty="0"/>
              <a:t>"</a:t>
            </a:r>
            <a:r>
              <a:rPr lang="en-US" sz="1200" dirty="0" err="1"/>
              <a:t>Test_Percentage</a:t>
            </a:r>
            <a:r>
              <a:rPr lang="en-US" sz="1200" dirty="0"/>
              <a:t>": 0,</a:t>
            </a:r>
          </a:p>
          <a:p>
            <a:r>
              <a:rPr lang="en-US" sz="1200" dirty="0"/>
              <a:t>"</a:t>
            </a:r>
            <a:r>
              <a:rPr lang="en-US" sz="1200" dirty="0" err="1"/>
              <a:t>Recovery_Proporation</a:t>
            </a:r>
            <a:r>
              <a:rPr lang="en-US" sz="1200" dirty="0"/>
              <a:t>": 96.84,</a:t>
            </a:r>
          </a:p>
          <a:p>
            <a:r>
              <a:rPr lang="en-US" sz="1200" dirty="0"/>
              <a:t>"</a:t>
            </a:r>
            <a:r>
              <a:rPr lang="en-US" sz="1200" dirty="0" err="1"/>
              <a:t>TotalCases</a:t>
            </a:r>
            <a:r>
              <a:rPr lang="en-US" sz="1200" dirty="0"/>
              <a:t>": 638436604,</a:t>
            </a:r>
          </a:p>
          <a:p>
            <a:r>
              <a:rPr lang="en-US" sz="1200" dirty="0"/>
              <a:t>"</a:t>
            </a:r>
            <a:r>
              <a:rPr lang="en-US" sz="1200" dirty="0" err="1"/>
              <a:t>NewCases</a:t>
            </a:r>
            <a:r>
              <a:rPr lang="en-US" sz="1200" dirty="0"/>
              <a:t>": 67303,</a:t>
            </a:r>
          </a:p>
          <a:p>
            <a:r>
              <a:rPr lang="en-US" sz="1200" dirty="0"/>
              <a:t>"</a:t>
            </a:r>
            <a:r>
              <a:rPr lang="en-US" sz="1200" dirty="0" err="1"/>
              <a:t>TotalDeaths</a:t>
            </a:r>
            <a:r>
              <a:rPr lang="en-US" sz="1200" dirty="0"/>
              <a:t>": 6608108,</a:t>
            </a:r>
          </a:p>
          <a:p>
            <a:r>
              <a:rPr lang="en-US" sz="1200" dirty="0"/>
              <a:t>"</a:t>
            </a:r>
            <a:r>
              <a:rPr lang="en-US" sz="1200" dirty="0" err="1"/>
              <a:t>NewDeaths</a:t>
            </a:r>
            <a:r>
              <a:rPr lang="en-US" sz="1200" dirty="0"/>
              <a:t>": 76,</a:t>
            </a:r>
          </a:p>
          <a:p>
            <a:r>
              <a:rPr lang="en-US" sz="1200" dirty="0"/>
              <a:t>"</a:t>
            </a:r>
            <a:r>
              <a:rPr lang="en-US" sz="1200" dirty="0" err="1"/>
              <a:t>TotalRecovered</a:t>
            </a:r>
            <a:r>
              <a:rPr lang="en-US" sz="1200" dirty="0"/>
              <a:t>": "618292791",</a:t>
            </a:r>
          </a:p>
          <a:p>
            <a:r>
              <a:rPr lang="en-US" sz="1200" dirty="0"/>
              <a:t>…</a:t>
            </a:r>
          </a:p>
        </p:txBody>
      </p:sp>
    </p:spTree>
    <p:extLst>
      <p:ext uri="{BB962C8B-B14F-4D97-AF65-F5344CB8AC3E}">
        <p14:creationId xmlns:p14="http://schemas.microsoft.com/office/powerpoint/2010/main" val="261694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EDACD00B-7CF9-F21A-DBCC-C9C7B5A4AC06}"/>
              </a:ext>
            </a:extLst>
          </p:cNvPr>
          <p:cNvSpPr>
            <a:spLocks noGrp="1"/>
          </p:cNvSpPr>
          <p:nvPr>
            <p:ph sz="quarter" idx="15"/>
          </p:nvPr>
        </p:nvSpPr>
        <p:spPr/>
        <p:txBody>
          <a:bodyPr/>
          <a:lstStyle/>
          <a:p>
            <a:r>
              <a:rPr lang="es-ES" dirty="0"/>
              <a:t>Los datos almacenados deben seguir una notación específica, o sea, necesitan organizarse con los siguientes elementos básicos:</a:t>
            </a:r>
          </a:p>
          <a:p>
            <a:pPr marL="285750" indent="-285750">
              <a:buFont typeface="Arial" panose="020B0604020202020204" pitchFamily="34" charset="0"/>
              <a:buChar char="•"/>
            </a:pPr>
            <a:r>
              <a:rPr lang="es-ES" b="1" dirty="0"/>
              <a:t>Llaves { } </a:t>
            </a:r>
            <a:r>
              <a:rPr lang="es-ES" dirty="0"/>
              <a:t>sirven para delimitar los objetos y son obligatorias para iniciar y terminar el contenido.</a:t>
            </a:r>
          </a:p>
          <a:p>
            <a:pPr marL="285750" indent="-285750">
              <a:buFont typeface="Arial" panose="020B0604020202020204" pitchFamily="34" charset="0"/>
              <a:buChar char="•"/>
            </a:pPr>
            <a:r>
              <a:rPr lang="es-ES" b="1" dirty="0"/>
              <a:t>Corchetes [ ] </a:t>
            </a:r>
            <a:r>
              <a:rPr lang="es-ES" dirty="0"/>
              <a:t>se usan para indicar un array.</a:t>
            </a:r>
          </a:p>
          <a:p>
            <a:pPr marL="285750" indent="-285750">
              <a:buFont typeface="Arial" panose="020B0604020202020204" pitchFamily="34" charset="0"/>
              <a:buChar char="•"/>
            </a:pPr>
            <a:r>
              <a:rPr lang="es-ES" b="1" dirty="0"/>
              <a:t>Dos puntos : </a:t>
            </a:r>
            <a:r>
              <a:rPr lang="es-ES" dirty="0"/>
              <a:t>sirven para separar la clave y su valor correspondiente.</a:t>
            </a:r>
          </a:p>
          <a:p>
            <a:pPr marL="285750" indent="-285750">
              <a:buFont typeface="Arial" panose="020B0604020202020204" pitchFamily="34" charset="0"/>
              <a:buChar char="•"/>
            </a:pPr>
            <a:r>
              <a:rPr lang="es-ES" b="1" dirty="0"/>
              <a:t>Coma , </a:t>
            </a:r>
            <a:r>
              <a:rPr lang="es-ES" dirty="0"/>
              <a:t>se usa para indicar la separación entre los elementos.</a:t>
            </a:r>
          </a:p>
          <a:p>
            <a:endParaRPr lang="en-US" dirty="0"/>
          </a:p>
        </p:txBody>
      </p:sp>
      <p:sp>
        <p:nvSpPr>
          <p:cNvPr id="7" name="Content Placeholder 6">
            <a:extLst>
              <a:ext uri="{FF2B5EF4-FFF2-40B4-BE49-F238E27FC236}">
                <a16:creationId xmlns:a16="http://schemas.microsoft.com/office/drawing/2014/main" id="{E19274F0-7EC7-E23D-734D-557226B4CA61}"/>
              </a:ext>
            </a:extLst>
          </p:cNvPr>
          <p:cNvSpPr>
            <a:spLocks noGrp="1"/>
          </p:cNvSpPr>
          <p:nvPr>
            <p:ph sz="quarter" idx="14"/>
          </p:nvPr>
        </p:nvSpPr>
        <p:spPr/>
        <p:txBody>
          <a:bodyPr/>
          <a:lstStyle/>
          <a:p>
            <a:r>
              <a:rPr lang="es-ES" dirty="0"/>
              <a:t>Se utiliza para </a:t>
            </a:r>
            <a:r>
              <a:rPr lang="es-ES" u="sng" dirty="0"/>
              <a:t>estructurar datos </a:t>
            </a:r>
            <a:r>
              <a:rPr lang="es-ES" dirty="0"/>
              <a:t>en </a:t>
            </a:r>
            <a:r>
              <a:rPr lang="es-ES" u="sng" dirty="0"/>
              <a:t>forma de texto</a:t>
            </a:r>
            <a:r>
              <a:rPr lang="es-ES" dirty="0"/>
              <a:t> y permite el intercambio de información entre aplicaciones de manera sencilla, liviana y rápida</a:t>
            </a:r>
            <a:endParaRPr lang="en-US" dirty="0"/>
          </a:p>
        </p:txBody>
      </p:sp>
      <p:sp>
        <p:nvSpPr>
          <p:cNvPr id="4" name="Title 3">
            <a:extLst>
              <a:ext uri="{FF2B5EF4-FFF2-40B4-BE49-F238E27FC236}">
                <a16:creationId xmlns:a16="http://schemas.microsoft.com/office/drawing/2014/main" id="{5B829AD8-5F8A-A38A-92CB-DA1A9F732925}"/>
              </a:ext>
            </a:extLst>
          </p:cNvPr>
          <p:cNvSpPr>
            <a:spLocks noGrp="1"/>
          </p:cNvSpPr>
          <p:nvPr>
            <p:ph type="title"/>
          </p:nvPr>
        </p:nvSpPr>
        <p:spPr/>
        <p:txBody>
          <a:bodyPr/>
          <a:lstStyle/>
          <a:p>
            <a:r>
              <a:rPr lang="en-US" dirty="0"/>
              <a:t>JSON. </a:t>
            </a:r>
            <a:r>
              <a:rPr lang="es-ES" dirty="0"/>
              <a:t>JavaScript </a:t>
            </a:r>
            <a:r>
              <a:rPr lang="es-ES" dirty="0" err="1"/>
              <a:t>Object</a:t>
            </a:r>
            <a:r>
              <a:rPr lang="es-ES" dirty="0"/>
              <a:t> </a:t>
            </a:r>
            <a:r>
              <a:rPr lang="es-ES" dirty="0" err="1"/>
              <a:t>Notation</a:t>
            </a:r>
            <a:r>
              <a:rPr lang="es-ES" dirty="0"/>
              <a:t>.</a:t>
            </a:r>
            <a:br>
              <a:rPr lang="es-ES" dirty="0"/>
            </a:br>
            <a:endParaRPr lang="en-US" dirty="0"/>
          </a:p>
        </p:txBody>
      </p:sp>
      <p:sp>
        <p:nvSpPr>
          <p:cNvPr id="8" name="Text Placeholder 7">
            <a:extLst>
              <a:ext uri="{FF2B5EF4-FFF2-40B4-BE49-F238E27FC236}">
                <a16:creationId xmlns:a16="http://schemas.microsoft.com/office/drawing/2014/main" id="{EF610C59-27EA-1E36-F432-4B0BE3E22B3D}"/>
              </a:ext>
            </a:extLst>
          </p:cNvPr>
          <p:cNvSpPr>
            <a:spLocks noGrp="1"/>
          </p:cNvSpPr>
          <p:nvPr>
            <p:ph type="body" sz="quarter" idx="10"/>
          </p:nvPr>
        </p:nvSpPr>
        <p:spPr/>
        <p:txBody>
          <a:bodyPr/>
          <a:lstStyle/>
          <a:p>
            <a:r>
              <a:rPr lang="en-US" dirty="0"/>
              <a:t>¿Que es un </a:t>
            </a:r>
            <a:r>
              <a:rPr lang="en-US" dirty="0" err="1"/>
              <a:t>archivo</a:t>
            </a:r>
            <a:r>
              <a:rPr lang="en-US" dirty="0"/>
              <a:t> .</a:t>
            </a:r>
            <a:r>
              <a:rPr lang="en-US" dirty="0" err="1"/>
              <a:t>json</a:t>
            </a:r>
            <a:r>
              <a:rPr lang="en-US" dirty="0"/>
              <a:t>?</a:t>
            </a:r>
          </a:p>
        </p:txBody>
      </p:sp>
      <p:sp>
        <p:nvSpPr>
          <p:cNvPr id="9" name="Text Placeholder 8">
            <a:extLst>
              <a:ext uri="{FF2B5EF4-FFF2-40B4-BE49-F238E27FC236}">
                <a16:creationId xmlns:a16="http://schemas.microsoft.com/office/drawing/2014/main" id="{FF1AE701-9EB4-FFBC-58D4-B9C4BC4F2715}"/>
              </a:ext>
            </a:extLst>
          </p:cNvPr>
          <p:cNvSpPr>
            <a:spLocks noGrp="1"/>
          </p:cNvSpPr>
          <p:nvPr>
            <p:ph type="body" sz="quarter" idx="11"/>
          </p:nvPr>
        </p:nvSpPr>
        <p:spPr/>
        <p:txBody>
          <a:bodyPr/>
          <a:lstStyle/>
          <a:p>
            <a:r>
              <a:rPr lang="en-US" dirty="0" err="1"/>
              <a:t>Formatación</a:t>
            </a:r>
            <a:r>
              <a:rPr lang="en-US" dirty="0"/>
              <a:t> del </a:t>
            </a:r>
            <a:r>
              <a:rPr lang="en-US" dirty="0" err="1"/>
              <a:t>archivo</a:t>
            </a:r>
            <a:r>
              <a:rPr lang="en-US" dirty="0"/>
              <a:t> JSON</a:t>
            </a:r>
          </a:p>
        </p:txBody>
      </p:sp>
    </p:spTree>
    <p:extLst>
      <p:ext uri="{BB962C8B-B14F-4D97-AF65-F5344CB8AC3E}">
        <p14:creationId xmlns:p14="http://schemas.microsoft.com/office/powerpoint/2010/main" val="155353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FE1E07E-2993-55DC-7AD0-ACAAD6AFFF84}"/>
              </a:ext>
            </a:extLst>
          </p:cNvPr>
          <p:cNvSpPr>
            <a:spLocks noGrp="1"/>
          </p:cNvSpPr>
          <p:nvPr>
            <p:ph sz="quarter" idx="14"/>
          </p:nvPr>
        </p:nvSpPr>
        <p:spPr>
          <a:xfrm>
            <a:off x="628650" y="1761067"/>
            <a:ext cx="3553883" cy="4568015"/>
          </a:xfrm>
        </p:spPr>
        <p:txBody>
          <a:bodyPr/>
          <a:lstStyle/>
          <a:p>
            <a:r>
              <a:rPr lang="en-US" sz="1600" b="1" dirty="0"/>
              <a:t>String</a:t>
            </a:r>
          </a:p>
          <a:p>
            <a:r>
              <a:rPr lang="en-US" sz="1600" dirty="0"/>
              <a:t>{ "ciudad": "</a:t>
            </a:r>
            <a:r>
              <a:rPr lang="en-US" sz="1600" dirty="0" err="1"/>
              <a:t>Antioquía</a:t>
            </a:r>
            <a:r>
              <a:rPr lang="en-US" sz="1600" dirty="0"/>
              <a:t>"}</a:t>
            </a:r>
          </a:p>
          <a:p>
            <a:r>
              <a:rPr lang="en-US" sz="1600" b="1" dirty="0"/>
              <a:t>Array</a:t>
            </a:r>
          </a:p>
          <a:p>
            <a:r>
              <a:rPr lang="en-US" sz="1600" dirty="0"/>
              <a:t>{</a:t>
            </a:r>
          </a:p>
          <a:p>
            <a:r>
              <a:rPr lang="en-US" sz="1600" dirty="0"/>
              <a:t>    "</a:t>
            </a:r>
            <a:r>
              <a:rPr lang="en-US" sz="1600" dirty="0" err="1"/>
              <a:t>ciudades</a:t>
            </a:r>
            <a:r>
              <a:rPr lang="en-US" sz="1600" dirty="0"/>
              <a:t>": ["Monterrey", "Guadalajara", "Guanajuato"]</a:t>
            </a:r>
          </a:p>
          <a:p>
            <a:r>
              <a:rPr lang="en-US" sz="1600" dirty="0"/>
              <a:t>}</a:t>
            </a:r>
          </a:p>
          <a:p>
            <a:r>
              <a:rPr lang="en-US" sz="1600" b="1" dirty="0" err="1"/>
              <a:t>Objeto</a:t>
            </a:r>
            <a:endParaRPr lang="en-US" sz="1600" b="1" dirty="0"/>
          </a:p>
          <a:p>
            <a:r>
              <a:rPr lang="en-US" sz="1600" dirty="0"/>
              <a:t> "ciudad": {</a:t>
            </a:r>
          </a:p>
          <a:p>
            <a:r>
              <a:rPr lang="en-US" sz="1600" dirty="0"/>
              <a:t>       "ciudad": "Guadalajara",</a:t>
            </a:r>
          </a:p>
          <a:p>
            <a:r>
              <a:rPr lang="en-US" sz="1600" dirty="0"/>
              <a:t>       "sigla": "GDL"</a:t>
            </a:r>
          </a:p>
          <a:p>
            <a:r>
              <a:rPr lang="en-US" sz="1600" dirty="0"/>
              <a:t>  }</a:t>
            </a:r>
          </a:p>
          <a:p>
            <a:r>
              <a:rPr lang="en-US" sz="1600" dirty="0"/>
              <a:t>}</a:t>
            </a:r>
          </a:p>
        </p:txBody>
      </p:sp>
      <p:sp>
        <p:nvSpPr>
          <p:cNvPr id="6" name="Content Placeholder 5">
            <a:extLst>
              <a:ext uri="{FF2B5EF4-FFF2-40B4-BE49-F238E27FC236}">
                <a16:creationId xmlns:a16="http://schemas.microsoft.com/office/drawing/2014/main" id="{427474FA-A9C8-A43F-E078-E648A86B6515}"/>
              </a:ext>
            </a:extLst>
          </p:cNvPr>
          <p:cNvSpPr>
            <a:spLocks noGrp="1"/>
          </p:cNvSpPr>
          <p:nvPr>
            <p:ph idx="1"/>
          </p:nvPr>
        </p:nvSpPr>
        <p:spPr>
          <a:xfrm>
            <a:off x="628650" y="1060586"/>
            <a:ext cx="7886700" cy="632747"/>
          </a:xfrm>
        </p:spPr>
        <p:txBody>
          <a:bodyPr/>
          <a:lstStyle/>
          <a:p>
            <a:r>
              <a:rPr lang="es-ES" dirty="0"/>
              <a:t>A continuación, te mostramos algunos ejemplos de cómo los datos deben relacionarse en un archivo .</a:t>
            </a:r>
            <a:r>
              <a:rPr lang="es-ES" dirty="0" err="1"/>
              <a:t>json</a:t>
            </a:r>
            <a:r>
              <a:rPr lang="es-ES" dirty="0"/>
              <a:t>.</a:t>
            </a:r>
          </a:p>
          <a:p>
            <a:endParaRPr lang="en-US" dirty="0"/>
          </a:p>
        </p:txBody>
      </p:sp>
      <p:sp>
        <p:nvSpPr>
          <p:cNvPr id="5" name="Title 4">
            <a:extLst>
              <a:ext uri="{FF2B5EF4-FFF2-40B4-BE49-F238E27FC236}">
                <a16:creationId xmlns:a16="http://schemas.microsoft.com/office/drawing/2014/main" id="{5B292D3E-D937-7CAB-76A3-01E76E457C8B}"/>
              </a:ext>
            </a:extLst>
          </p:cNvPr>
          <p:cNvSpPr>
            <a:spLocks noGrp="1"/>
          </p:cNvSpPr>
          <p:nvPr>
            <p:ph type="title"/>
          </p:nvPr>
        </p:nvSpPr>
        <p:spPr/>
        <p:txBody>
          <a:bodyPr/>
          <a:lstStyle/>
          <a:p>
            <a:r>
              <a:rPr lang="en-US" dirty="0"/>
              <a:t>JSON. </a:t>
            </a:r>
            <a:r>
              <a:rPr lang="en-US" dirty="0" err="1"/>
              <a:t>Ejemplo</a:t>
            </a:r>
            <a:endParaRPr lang="en-US" dirty="0"/>
          </a:p>
        </p:txBody>
      </p:sp>
      <p:sp>
        <p:nvSpPr>
          <p:cNvPr id="8" name="Content Placeholder 6">
            <a:extLst>
              <a:ext uri="{FF2B5EF4-FFF2-40B4-BE49-F238E27FC236}">
                <a16:creationId xmlns:a16="http://schemas.microsoft.com/office/drawing/2014/main" id="{C3C83FE3-9D54-26EA-86DB-3AAC6E674EE3}"/>
              </a:ext>
            </a:extLst>
          </p:cNvPr>
          <p:cNvSpPr txBox="1">
            <a:spLocks/>
          </p:cNvSpPr>
          <p:nvPr/>
        </p:nvSpPr>
        <p:spPr>
          <a:xfrm>
            <a:off x="4961467" y="1761067"/>
            <a:ext cx="3553883" cy="456801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Arial" panose="020B0604020202020204" pitchFamily="34" charset="0"/>
              </a:defRPr>
            </a:lvl1pPr>
            <a:lvl2pPr marL="742950" indent="-285750" algn="l" defTabSz="914400" rtl="0" eaLnBrk="1" latinLnBrk="0" hangingPunct="1">
              <a:lnSpc>
                <a:spcPct val="90000"/>
              </a:lnSpc>
              <a:spcBef>
                <a:spcPts val="500"/>
              </a:spcBef>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lgn="l" defTabSz="914400" rtl="0" eaLnBrk="1" latinLnBrk="0" hangingPunct="1">
              <a:lnSpc>
                <a:spcPct val="90000"/>
              </a:lnSpc>
              <a:spcBef>
                <a:spcPts val="500"/>
              </a:spcBef>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tx2"/>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Lista de </a:t>
            </a:r>
            <a:r>
              <a:rPr lang="en-US" b="1" dirty="0" err="1"/>
              <a:t>objetos</a:t>
            </a:r>
            <a:endParaRPr lang="en-US" b="1" dirty="0"/>
          </a:p>
          <a:p>
            <a:r>
              <a:rPr lang="en-US" sz="1200" dirty="0"/>
              <a:t>{   </a:t>
            </a:r>
          </a:p>
          <a:p>
            <a:r>
              <a:rPr lang="en-US" sz="1200" dirty="0"/>
              <a:t>"</a:t>
            </a:r>
            <a:r>
              <a:rPr lang="en-US" sz="1200" dirty="0" err="1"/>
              <a:t>ciudades</a:t>
            </a:r>
            <a:r>
              <a:rPr lang="en-US" sz="1200" dirty="0"/>
              <a:t>":[</a:t>
            </a:r>
          </a:p>
          <a:p>
            <a:r>
              <a:rPr lang="en-US" sz="1200" dirty="0"/>
              <a:t>    {"ciudad": "Guadalajara", "sigla": "GDL"},</a:t>
            </a:r>
          </a:p>
          <a:p>
            <a:r>
              <a:rPr lang="en-US" sz="1200" dirty="0"/>
              <a:t>    {"ciudad": "Monterrey", "sigla": "MTY"},</a:t>
            </a:r>
          </a:p>
          <a:p>
            <a:r>
              <a:rPr lang="en-US" sz="1200" dirty="0"/>
              <a:t>    {"ciudad": "Guanajuato", "sigla": "GTO"}</a:t>
            </a:r>
          </a:p>
          <a:p>
            <a:r>
              <a:rPr lang="en-US" sz="1200" dirty="0"/>
              <a:t>    ]</a:t>
            </a:r>
          </a:p>
          <a:p>
            <a:r>
              <a:rPr lang="en-US" sz="1200" dirty="0"/>
              <a:t>}</a:t>
            </a:r>
          </a:p>
          <a:p>
            <a:endParaRPr lang="en-US" dirty="0"/>
          </a:p>
        </p:txBody>
      </p:sp>
    </p:spTree>
    <p:extLst>
      <p:ext uri="{BB962C8B-B14F-4D97-AF65-F5344CB8AC3E}">
        <p14:creationId xmlns:p14="http://schemas.microsoft.com/office/powerpoint/2010/main" val="8554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ver Slide">
  <a:themeElements>
    <a:clrScheme name="Rebrand 1">
      <a:dk1>
        <a:srgbClr val="44546A"/>
      </a:dk1>
      <a:lt1>
        <a:sysClr val="window" lastClr="FFFFFF"/>
      </a:lt1>
      <a:dk2>
        <a:srgbClr val="44546A"/>
      </a:dk2>
      <a:lt2>
        <a:srgbClr val="FFFFFF"/>
      </a:lt2>
      <a:accent1>
        <a:srgbClr val="EAFDF8"/>
      </a:accent1>
      <a:accent2>
        <a:srgbClr val="9FE2D8"/>
      </a:accent2>
      <a:accent3>
        <a:srgbClr val="37B3A2"/>
      </a:accent3>
      <a:accent4>
        <a:srgbClr val="EE9F2D"/>
      </a:accent4>
      <a:accent5>
        <a:srgbClr val="F7C85E"/>
      </a:accent5>
      <a:accent6>
        <a:srgbClr val="F9E661"/>
      </a:accent6>
      <a:hlink>
        <a:srgbClr val="37B3A2"/>
      </a:hlink>
      <a:folHlink>
        <a:srgbClr val="E7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Template.pptx  -  Read-Only" id="{C0E9DBE5-EA86-4E22-8467-54CAA7842F50}" vid="{37D426C4-6A6B-4D2A-957E-D2DF54217487}"/>
    </a:ext>
  </a:extLst>
</a:theme>
</file>

<file path=ppt/theme/theme2.xml><?xml version="1.0" encoding="utf-8"?>
<a:theme xmlns:a="http://schemas.openxmlformats.org/drawingml/2006/main" name="1_MasterTemplate Print Version">
  <a:themeElements>
    <a:clrScheme name="Custom 50">
      <a:dk1>
        <a:srgbClr val="44546A"/>
      </a:dk1>
      <a:lt1>
        <a:sysClr val="window" lastClr="FFFFFF"/>
      </a:lt1>
      <a:dk2>
        <a:srgbClr val="7C95A5"/>
      </a:dk2>
      <a:lt2>
        <a:srgbClr val="FFFFFF"/>
      </a:lt2>
      <a:accent1>
        <a:srgbClr val="44546A"/>
      </a:accent1>
      <a:accent2>
        <a:srgbClr val="75D5C7"/>
      </a:accent2>
      <a:accent3>
        <a:srgbClr val="37B3A2"/>
      </a:accent3>
      <a:accent4>
        <a:srgbClr val="44546A"/>
      </a:accent4>
      <a:accent5>
        <a:srgbClr val="EE9F2D"/>
      </a:accent5>
      <a:accent6>
        <a:srgbClr val="F6C350"/>
      </a:accent6>
      <a:hlink>
        <a:srgbClr val="37B3A2"/>
      </a:hlink>
      <a:folHlink>
        <a:srgbClr val="E7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err="1" smtClean="0"/>
        </a:defPPr>
      </a:lstStyle>
      <a:style>
        <a:lnRef idx="2">
          <a:schemeClr val="accent3">
            <a:shade val="50000"/>
          </a:schemeClr>
        </a:lnRef>
        <a:fillRef idx="1">
          <a:schemeClr val="accent3"/>
        </a:fillRef>
        <a:effectRef idx="0">
          <a:schemeClr val="accent3"/>
        </a:effectRef>
        <a:fontRef idx="minor">
          <a:schemeClr val="lt1"/>
        </a:fontRef>
      </a:style>
    </a:spDef>
    <a:txDef>
      <a:spPr>
        <a:noFill/>
      </a:spPr>
      <a:bodyPr wrap="square" rtlCol="0">
        <a:spAutoFit/>
      </a:bodyPr>
      <a:lstStyle>
        <a:defPPr>
          <a:defRPr dirty="0" err="1" smtClean="0">
            <a:solidFill>
              <a:schemeClr val="tx2"/>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NewTemplate.pptx  -  Read-Only" id="{C0E9DBE5-EA86-4E22-8467-54CAA7842F50}" vid="{508ACC5C-D294-4C41-AFD2-72ADA5D09C82}"/>
    </a:ext>
  </a:extLst>
</a:theme>
</file>

<file path=ppt/theme/theme3.xml><?xml version="1.0" encoding="utf-8"?>
<a:theme xmlns:a="http://schemas.openxmlformats.org/drawingml/2006/main" name="Breaker">
  <a:themeElements>
    <a:clrScheme name="Custom 51">
      <a:dk1>
        <a:srgbClr val="44546A"/>
      </a:dk1>
      <a:lt1>
        <a:sysClr val="window" lastClr="FFFFFF"/>
      </a:lt1>
      <a:dk2>
        <a:srgbClr val="44546A"/>
      </a:dk2>
      <a:lt2>
        <a:srgbClr val="FFFFFF"/>
      </a:lt2>
      <a:accent1>
        <a:srgbClr val="9FE2D8"/>
      </a:accent1>
      <a:accent2>
        <a:srgbClr val="37B3A2"/>
      </a:accent2>
      <a:accent3>
        <a:srgbClr val="44546A"/>
      </a:accent3>
      <a:accent4>
        <a:srgbClr val="EE9F2D"/>
      </a:accent4>
      <a:accent5>
        <a:srgbClr val="F6C350"/>
      </a:accent5>
      <a:accent6>
        <a:srgbClr val="F9E661"/>
      </a:accent6>
      <a:hlink>
        <a:srgbClr val="37B3A2"/>
      </a:hlink>
      <a:folHlink>
        <a:srgbClr val="E7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Template.pptx  -  Read-Only" id="{C0E9DBE5-EA86-4E22-8467-54CAA7842F50}" vid="{37D426C4-6A6B-4D2A-957E-D2DF54217487}"/>
    </a:ext>
  </a:extLst>
</a:theme>
</file>

<file path=ppt/theme/theme4.xml><?xml version="1.0" encoding="utf-8"?>
<a:theme xmlns:a="http://schemas.openxmlformats.org/drawingml/2006/main" name="Breaker Slide">
  <a:themeElements>
    <a:clrScheme name="Custom 54">
      <a:dk1>
        <a:srgbClr val="44546A"/>
      </a:dk1>
      <a:lt1>
        <a:sysClr val="window" lastClr="FFFFFF"/>
      </a:lt1>
      <a:dk2>
        <a:srgbClr val="44546A"/>
      </a:dk2>
      <a:lt2>
        <a:srgbClr val="FFFFFF"/>
      </a:lt2>
      <a:accent1>
        <a:srgbClr val="7C95A5"/>
      </a:accent1>
      <a:accent2>
        <a:srgbClr val="44546A"/>
      </a:accent2>
      <a:accent3>
        <a:srgbClr val="EE9F2D"/>
      </a:accent3>
      <a:accent4>
        <a:srgbClr val="F6C350"/>
      </a:accent4>
      <a:accent5>
        <a:srgbClr val="37B3A2"/>
      </a:accent5>
      <a:accent6>
        <a:srgbClr val="9FE2D8"/>
      </a:accent6>
      <a:hlink>
        <a:srgbClr val="44546A"/>
      </a:hlink>
      <a:folHlink>
        <a:srgbClr val="E7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Template.pptx  -  Read-Only" id="{C0E9DBE5-EA86-4E22-8467-54CAA7842F50}" vid="{8361BFA2-51CC-48D2-94C7-1821FF5A2C2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df1c8fa-f0fd-474a-b4cb-82da79d83e82" xsi:nil="true"/>
    <_ip_UnifiedCompliancePolicyUIAction xmlns="http://schemas.microsoft.com/sharepoint/v3" xsi:nil="true"/>
    <_ip_UnifiedCompliancePolicyProperties xmlns="http://schemas.microsoft.com/sharepoint/v3" xsi:nil="true"/>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FBC2918E9317E4F96741BB156C1EFBF" ma:contentTypeVersion="36" ma:contentTypeDescription="Create a new document." ma:contentTypeScope="" ma:versionID="0a3ccdba7cbb65268bc4ab777302c4a2">
  <xsd:schema xmlns:xsd="http://www.w3.org/2001/XMLSchema" xmlns:xs="http://www.w3.org/2001/XMLSchema" xmlns:p="http://schemas.microsoft.com/office/2006/metadata/properties" xmlns:ns1="http://schemas.microsoft.com/sharepoint/v3" xmlns:ns2="3df1c8fa-f0fd-474a-b4cb-82da79d83e82" xmlns:ns3="a908c1ab-1562-4838-ae74-cfab23a37389" targetNamespace="http://schemas.microsoft.com/office/2006/metadata/properties" ma:root="true" ma:fieldsID="1748c8694275ca75f7dfee32b75a0219" ns1:_="" ns2:_="" ns3:_="">
    <xsd:import namespace="http://schemas.microsoft.com/sharepoint/v3"/>
    <xsd:import namespace="3df1c8fa-f0fd-474a-b4cb-82da79d83e82"/>
    <xsd:import namespace="a908c1ab-1562-4838-ae74-cfab23a37389"/>
    <xsd:element name="properties">
      <xsd:complexType>
        <xsd:sequence>
          <xsd:element name="documentManagement">
            <xsd:complexType>
              <xsd:all>
                <xsd:element ref="ns2:TaxCatchAll"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1:_ip_UnifiedCompliancePolicyProperties" minOccurs="0"/>
                <xsd:element ref="ns1:_ip_UnifiedCompliancePolicyUIAction" minOccurs="0"/>
                <xsd:element ref="ns3:MediaServiceDateTaken" minOccurs="0"/>
                <xsd:element ref="ns3:MediaLengthInSeconds"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element name="AverageRating" ma:index="23" nillable="true" ma:displayName="Rating (0-5)" ma:decimals="2" ma:description="Average value of all the ratings that have been submitted" ma:internalName="AverageRating" ma:readOnly="true">
      <xsd:simpleType>
        <xsd:restriction base="dms:Number"/>
      </xsd:simpleType>
    </xsd:element>
    <xsd:element name="RatingCount" ma:index="24" nillable="true" ma:displayName="Number of Ratings" ma:decimals="0" ma:description="Number of ratings submitted" ma:internalName="RatingCount" ma:readOnly="true">
      <xsd:simpleType>
        <xsd:restriction base="dms:Number"/>
      </xsd:simpleType>
    </xsd:element>
    <xsd:element name="RatedBy" ma:index="25"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26" nillable="true" ma:displayName="User ratings" ma:description="User ratings for the item" ma:hidden="true" ma:internalName="Ratings">
      <xsd:simpleType>
        <xsd:restriction base="dms:Note"/>
      </xsd:simpleType>
    </xsd:element>
    <xsd:element name="LikesCount" ma:index="27" nillable="true" ma:displayName="Number of Likes" ma:internalName="LikesCount">
      <xsd:simpleType>
        <xsd:restriction base="dms:Unknown"/>
      </xsd:simpleType>
    </xsd:element>
    <xsd:element name="LikedBy" ma:index="28"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df1c8fa-f0fd-474a-b4cb-82da79d83e82"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4a55428d-69e2-45a8-9216-632b81ced08c}" ma:internalName="TaxCatchAll" ma:showField="CatchAllData" ma:web="3df1c8fa-f0fd-474a-b4cb-82da79d83e82">
      <xsd:complexType>
        <xsd:complexContent>
          <xsd:extension base="dms:MultiChoiceLookup">
            <xsd:sequence>
              <xsd:element name="Value" type="dms:Lookup" maxOccurs="unbounded" minOccurs="0" nillable="true"/>
            </xsd:sequence>
          </xsd:extension>
        </xsd:complexContent>
      </xsd:complexType>
    </xsd:element>
    <xsd:element name="SharedWithUsers" ma:index="11"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908c1ab-1562-4838-ae74-cfab23a37389"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C2AF07-DB35-49A8-8051-AA14A47355EA}">
  <ds:schemaRefs>
    <ds:schemaRef ds:uri="d612f618-6d32-4f73-b107-e47406bbe848"/>
    <ds:schemaRef ds:uri="http://purl.org/dc/terms/"/>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dc7ffc21-60e3-4b72-89e7-d22ddd7ef020"/>
    <ds:schemaRef ds:uri="19cc739b-9b24-40d7-b33d-9701e98d489f"/>
    <ds:schemaRef ds:uri="http://www.w3.org/XML/1998/namespace"/>
    <ds:schemaRef ds:uri="3df1c8fa-f0fd-474a-b4cb-82da79d83e82"/>
    <ds:schemaRef ds:uri="http://schemas.microsoft.com/sharepoint/v3"/>
  </ds:schemaRefs>
</ds:datastoreItem>
</file>

<file path=customXml/itemProps2.xml><?xml version="1.0" encoding="utf-8"?>
<ds:datastoreItem xmlns:ds="http://schemas.openxmlformats.org/officeDocument/2006/customXml" ds:itemID="{98AA5FCC-80AB-4C39-A413-C6E8223C48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df1c8fa-f0fd-474a-b4cb-82da79d83e82"/>
    <ds:schemaRef ds:uri="a908c1ab-1562-4838-ae74-cfab23a373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E95AA2-36D8-43A6-BD40-ECE2ECDA62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16764</TotalTime>
  <Words>1479</Words>
  <Application>Microsoft Office PowerPoint</Application>
  <PresentationFormat>On-screen Show (4:3)</PresentationFormat>
  <Paragraphs>135</Paragraphs>
  <Slides>22</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22</vt:i4>
      </vt:variant>
    </vt:vector>
  </HeadingPairs>
  <TitlesOfParts>
    <vt:vector size="31" baseType="lpstr">
      <vt:lpstr>Arial</vt:lpstr>
      <vt:lpstr>Arial Narrow</vt:lpstr>
      <vt:lpstr>Calibri</vt:lpstr>
      <vt:lpstr>Courier New</vt:lpstr>
      <vt:lpstr>Wingdings</vt:lpstr>
      <vt:lpstr>Cover Slide</vt:lpstr>
      <vt:lpstr>1_MasterTemplate Print Version</vt:lpstr>
      <vt:lpstr>Breaker</vt:lpstr>
      <vt:lpstr>Breaker Slide</vt:lpstr>
      <vt:lpstr>PowerPoint Presentation</vt:lpstr>
      <vt:lpstr>¿Qué es una API REST (API RESTful)</vt:lpstr>
      <vt:lpstr>API</vt:lpstr>
      <vt:lpstr>https://rapidapi.com</vt:lpstr>
      <vt:lpstr>API – Corona Virus World and India data</vt:lpstr>
      <vt:lpstr>Python Requests</vt:lpstr>
      <vt:lpstr>PowerPoint Presentation</vt:lpstr>
      <vt:lpstr>JSON. JavaScript Object Notation. </vt:lpstr>
      <vt:lpstr>JSON. Ejemplo</vt:lpstr>
      <vt:lpstr>Power BI – From Web</vt:lpstr>
      <vt:lpstr>NoSQL Vs SQL</vt:lpstr>
      <vt:lpstr>¿Qué son las bases de datos NoSQL?</vt:lpstr>
      <vt:lpstr>PowerPoint Presentation</vt:lpstr>
      <vt:lpstr>SQL vs. NoSQL</vt:lpstr>
      <vt:lpstr>PowerPoint Presentation</vt:lpstr>
      <vt:lpstr>PowerPoint Presentation</vt:lpstr>
      <vt:lpstr>NoSQL vs SQL: ¿Cuál es la diferencia? </vt:lpstr>
      <vt:lpstr>API</vt:lpstr>
      <vt:lpstr>Modelo de datos</vt:lpstr>
      <vt:lpstr>Esquema</vt:lpstr>
      <vt:lpstr>Escalabilidad</vt:lpstr>
      <vt:lpstr>Integridad de los datos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CLEAR Presentation Template</dc:title>
  <dc:creator>Brooke Bogin</dc:creator>
  <cp:lastModifiedBy>Fabian Ponce</cp:lastModifiedBy>
  <cp:revision>180</cp:revision>
  <cp:lastPrinted>2019-05-07T14:19:44Z</cp:lastPrinted>
  <dcterms:created xsi:type="dcterms:W3CDTF">2020-01-27T20:03:14Z</dcterms:created>
  <dcterms:modified xsi:type="dcterms:W3CDTF">2023-02-17T23:25:42Z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0x0101004FBC2918E9317E4F96741BB156C1EFBF</vt:lpwstr>
  </property>
  <property fmtid="{D5CDD505-2E9C-101B-9397-08002B2CF9AE}" pid="3" name="_dlc_DocIdItemGuid">
    <vt:lpwstr>2566ece0-eb78-4011-a0c4-02a6c178fae8</vt:lpwstr>
  </property>
  <property fmtid="{D5CDD505-2E9C-101B-9397-08002B2CF9AE}" pid="4" name="i70260c2b7b34a4a8976a97c9d27eec1">
    <vt:lpwstr/>
  </property>
  <property fmtid="{D5CDD505-2E9C-101B-9397-08002B2CF9AE}" pid="5" name="Tag(s)">
    <vt:lpwstr/>
  </property>
  <property fmtid="{D5CDD505-2E9C-101B-9397-08002B2CF9AE}" pid="6" name="Solution(s)">
    <vt:lpwstr/>
  </property>
  <property fmtid="{D5CDD505-2E9C-101B-9397-08002B2CF9AE}" pid="7" name="Industry">
    <vt:lpwstr/>
  </property>
  <property fmtid="{D5CDD505-2E9C-101B-9397-08002B2CF9AE}" pid="8" name="CLEAR-Phase">
    <vt:lpwstr/>
  </property>
</Properties>
</file>