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e148e4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ae148e45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809971" y="3362931"/>
            <a:ext cx="1076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9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IMPLEMENTACIÓN DE UN MODELO DE ANÁLISIS DE SENTIMIENTOS CON RESPECTO A LA JEP BASADO EN MINERÍA DE DATOS EN TWITTER.</a:t>
            </a:r>
            <a:endParaRPr b="1" i="0" sz="39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Fabian Danilo Rodríguez Ochoa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i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2251163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 u="sng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8000" u="sng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931425" y="2239351"/>
            <a:ext cx="7828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corpus Utilizaron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aprendizaje utilizaron.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aceptabilidad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obtuvieron?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investigadores.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Corpus</a:t>
            </a:r>
            <a:endParaRPr b="1" sz="3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899675" y="2930275"/>
            <a:ext cx="572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El primer objetivo de esta investigación es demostrar que EmotiBlog es un recurso útil para entrenar sistemas AA enfocados a varias aplicaciones  la mayor parte de los trabajos hechos en minería de opiniones (MO) sólo clasifican la polaridad del sentimiento en positivo o negativo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965225" y="1488225"/>
            <a:ext cx="54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corpus EmotiBlog Kyoto y EmotiBlog Phones y además con la colección JRC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475" y="2655112"/>
            <a:ext cx="4258725" cy="194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1614200" y="475850"/>
            <a:ext cx="6578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Qué técnica de aprendizaje utilizaron</a:t>
            </a:r>
            <a:endParaRPr b="1" sz="36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755475" y="1501325"/>
            <a:ext cx="47850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un modelo usando sistemas de aprendizaje automático (AA, </a:t>
            </a:r>
            <a:r>
              <a:rPr lang="es-ES" sz="2300">
                <a:solidFill>
                  <a:srgbClr val="222222"/>
                </a:solidFill>
                <a:highlight>
                  <a:srgbClr val="FFFCFC"/>
                </a:highlight>
                <a:latin typeface="Calibri"/>
                <a:ea typeface="Calibri"/>
                <a:cs typeface="Calibri"/>
                <a:sym typeface="Calibri"/>
              </a:rPr>
              <a:t>Aprendizaje Automático y Aprendizaje Profundo</a:t>
            </a:r>
            <a:r>
              <a:rPr lang="es-ES" sz="2400">
                <a:latin typeface="Calibri"/>
                <a:ea typeface="Calibri"/>
                <a:cs typeface="Calibri"/>
                <a:sym typeface="Calibri"/>
              </a:rPr>
              <a:t>) con los corpus EmotiBlog Kyoto y EmotiBlog Phones y además con la colección JRC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755475" y="3729975"/>
            <a:ext cx="4929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EmotiBlog es un recurso beneficioso para la búsqueda de respuestas de opinión. el uso de EmotiBlog puede ser beneficioso para valorar otras características como la intensidad y la emoción gracias a su etiquetado con granularidad fina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175" y="1501325"/>
            <a:ext cx="5202424" cy="376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Acertabilidad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200" y="1310388"/>
            <a:ext cx="5459975" cy="1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825" y="3187855"/>
            <a:ext cx="7382725" cy="3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614197" y="475862"/>
            <a:ext cx="68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320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952125" y="1671750"/>
            <a:ext cx="76035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Como trabajo futuro nuestra intención es unir los corpus (EmotiBlog y el JRC) además de otras colecciones disponibles para poder tener a disposición más datos para los modelos de AA y así obtener mayor precisión sobre los elementos que tienen en común en la anotación.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En futuras investigaciones nos proponemos tener en cuenta esta información para mejorar nuestros modelos de AA.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Los resultados obtenidos con EmotiBlog son mejores, confirmando nuestra hipótesis de que este corpus está basado en un sistema de anotación apropiado y sigue un sistema de anotación robusto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