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>
        <p:scale>
          <a:sx n="185" d="100"/>
          <a:sy n="185" d="100"/>
        </p:scale>
        <p:origin x="92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A6BE8-E47C-E04A-9F09-1B9EC0AED8C6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F1A2E-9266-144D-9A7B-937CC67600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ACEDA-4378-1900-0E4B-75DCC4988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C3BBB4-F1F4-2BDC-D662-D2C2C1FE3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D655F-A76C-AE68-0D58-38A1AB14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0A356-A35E-10BA-88C3-E56458A6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8763C-3890-F9D9-D2ED-0AF4595F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48B0A-0A10-750C-4EA3-E981791C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3A0882-1D9C-EA1E-107A-1D669EF3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7C7AE-8C4B-B18A-4A73-674FDC58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9D55C-2E4E-6953-E351-2A706439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59AB1-6287-6996-0E6C-F0B0FF07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5FE744-23CA-90CF-5FCE-5BA6CF6AA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E7903C-DFB5-6CD8-7F61-39FA0570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51B1F-D03C-9411-ABB1-C8751C84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F489A-59BA-07BB-C644-F967A701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2E77A7-9C65-F0F4-F188-EC99E931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975AF-E348-284D-6A9B-85FCE97D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E19A3-86CA-A101-580A-969B6008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05B58-9720-6684-DFDF-D96A49E0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B15C2-0383-82AB-940F-878D0729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6F7704-CEF6-22B4-A345-8998EE4E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F6686-18F1-EF48-C73C-7E310063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02016-60AC-44B2-484E-D1B8204F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47D56-8AEA-16B9-645C-9947172C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324F8-5B0C-07EF-A6AD-91D12670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9ED77-522F-1C45-E799-6044774D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4F4F3-4BA5-AF0C-ACD9-E75DD8B0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9868B-5D99-8BDE-8B22-B5FCD894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B0B105-E43B-C9C7-7E38-3348B49B9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15A133-63D7-329E-78D8-1A6017BD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3E65B-15BC-9B00-25AF-CE25BEBD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E4C854-51A5-61DA-ACF4-659513B7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53B04-3284-A805-E661-9CDCDA99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66FDE-B410-1E09-DE38-1339936F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081500-4FF6-F46C-F8A0-58532878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4DB99F-7002-064F-791D-D5A53662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71B7C9-9348-2A73-5F5E-42D57A6C8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F2E6A1-E478-33AF-2AC8-D35E5DF7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885F07-7E5F-EC19-BDEB-A8294D76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315B4D-8847-CDF4-6AD4-C58541A2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7DEB5-8D71-50F8-8F19-BDFD2C2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622B9-DCF0-02AB-B185-786D4A20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D404B-B651-C4EE-8AC2-4BC1F57E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1B7E4F-EC46-75DA-5C69-6E6C7E8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0CBF8-854C-3388-9DD0-80757D19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3B8657-03D9-A51B-6796-1493B929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FC0313-A011-2EF0-CE80-12288C15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C44B9-020F-654E-82D7-C849AE9C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42B77-D0E5-3FB6-9CEB-53713611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E9524-39BA-20A7-232D-861E369A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CB3B55-6679-4EC0-C481-82197F88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56FC7F-1BB5-627F-E5BA-308AB593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5185C3-C67C-B2A5-26FF-F11DFB4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240BF-8D0F-2AD8-F718-2307937A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BB22C0-CA71-CA7A-2190-A965DEF25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4D8EE0-0F16-9C0E-0B48-09EAC688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BB2E9B-A417-CE76-2677-6613E9B2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54CD0F-10D2-BBCB-2D90-4E9D68AF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8AE192-2D27-C19C-EE04-A7A1C862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D8A734-07A1-C266-CDF1-CD8945AC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6AA6B-003F-F4F9-7407-F0AB29B0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657F2-B6DB-7E34-3797-E91F2F695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75FC-F6FA-2647-B1A3-1EE2990D1FB5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E5627-E84C-E2FD-041E-ED06B46D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5B1C9-9975-6BF2-9A3F-72D90CCED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8A62460-EC18-A409-A52C-2BC35B3A6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"/>
          <a:stretch/>
        </p:blipFill>
        <p:spPr>
          <a:xfrm>
            <a:off x="0" y="150312"/>
            <a:ext cx="12186913" cy="67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4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8A62460-EC18-A409-A52C-2BC35B3A6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"/>
          <a:stretch/>
        </p:blipFill>
        <p:spPr>
          <a:xfrm>
            <a:off x="0" y="150312"/>
            <a:ext cx="12186913" cy="6757792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5D9B0B9D-73F7-B029-E12F-6E1D86BA54E5}"/>
              </a:ext>
            </a:extLst>
          </p:cNvPr>
          <p:cNvSpPr/>
          <p:nvPr/>
        </p:nvSpPr>
        <p:spPr>
          <a:xfrm>
            <a:off x="372934" y="530729"/>
            <a:ext cx="8098077" cy="5386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8249EAA-9D4C-ECBB-5F13-2BA09404B3C4}"/>
              </a:ext>
            </a:extLst>
          </p:cNvPr>
          <p:cNvSpPr/>
          <p:nvPr/>
        </p:nvSpPr>
        <p:spPr>
          <a:xfrm>
            <a:off x="7321138" y="2790999"/>
            <a:ext cx="4372045" cy="5386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271D68-C6B1-A79B-5A79-A957378986E6}"/>
              </a:ext>
            </a:extLst>
          </p:cNvPr>
          <p:cNvSpPr/>
          <p:nvPr/>
        </p:nvSpPr>
        <p:spPr>
          <a:xfrm>
            <a:off x="368136" y="1092530"/>
            <a:ext cx="6903224" cy="5248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456345-3406-175D-6A1D-9E53B465D5A8}"/>
              </a:ext>
            </a:extLst>
          </p:cNvPr>
          <p:cNvSpPr/>
          <p:nvPr/>
        </p:nvSpPr>
        <p:spPr>
          <a:xfrm>
            <a:off x="7214992" y="3429000"/>
            <a:ext cx="4768242" cy="32696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10E7-5FF3-E273-87E4-EDB2FFADFB44}"/>
              </a:ext>
            </a:extLst>
          </p:cNvPr>
          <p:cNvSpPr/>
          <p:nvPr/>
        </p:nvSpPr>
        <p:spPr>
          <a:xfrm>
            <a:off x="7243176" y="1092530"/>
            <a:ext cx="4768242" cy="159908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1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8A62460-EC18-A409-A52C-2BC35B3A6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"/>
          <a:stretch/>
        </p:blipFill>
        <p:spPr>
          <a:xfrm>
            <a:off x="0" y="159342"/>
            <a:ext cx="12186913" cy="6757792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5D9B0B9D-73F7-B029-E12F-6E1D86BA54E5}"/>
              </a:ext>
            </a:extLst>
          </p:cNvPr>
          <p:cNvSpPr/>
          <p:nvPr/>
        </p:nvSpPr>
        <p:spPr>
          <a:xfrm>
            <a:off x="372041" y="1389413"/>
            <a:ext cx="11396406" cy="40367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271D68-C6B1-A79B-5A79-A957378986E6}"/>
              </a:ext>
            </a:extLst>
          </p:cNvPr>
          <p:cNvSpPr/>
          <p:nvPr/>
        </p:nvSpPr>
        <p:spPr>
          <a:xfrm>
            <a:off x="368136" y="2011566"/>
            <a:ext cx="6903224" cy="432985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456345-3406-175D-6A1D-9E53B465D5A8}"/>
              </a:ext>
            </a:extLst>
          </p:cNvPr>
          <p:cNvSpPr/>
          <p:nvPr/>
        </p:nvSpPr>
        <p:spPr>
          <a:xfrm>
            <a:off x="7214992" y="3429000"/>
            <a:ext cx="4768242" cy="32696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10E7-5FF3-E273-87E4-EDB2FFADFB44}"/>
              </a:ext>
            </a:extLst>
          </p:cNvPr>
          <p:cNvSpPr/>
          <p:nvPr/>
        </p:nvSpPr>
        <p:spPr>
          <a:xfrm>
            <a:off x="7243176" y="1894114"/>
            <a:ext cx="4768242" cy="14816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8A62460-EC18-A409-A52C-2BC35B3A6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"/>
          <a:stretch/>
        </p:blipFill>
        <p:spPr>
          <a:xfrm>
            <a:off x="0" y="159342"/>
            <a:ext cx="12186913" cy="6757792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5D9B0B9D-73F7-B029-E12F-6E1D86BA54E5}"/>
              </a:ext>
            </a:extLst>
          </p:cNvPr>
          <p:cNvSpPr/>
          <p:nvPr/>
        </p:nvSpPr>
        <p:spPr>
          <a:xfrm>
            <a:off x="449230" y="2056042"/>
            <a:ext cx="6670027" cy="40367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456345-3406-175D-6A1D-9E53B465D5A8}"/>
              </a:ext>
            </a:extLst>
          </p:cNvPr>
          <p:cNvSpPr/>
          <p:nvPr/>
        </p:nvSpPr>
        <p:spPr>
          <a:xfrm>
            <a:off x="7214992" y="3429000"/>
            <a:ext cx="4768242" cy="32696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10E7-5FF3-E273-87E4-EDB2FFADFB44}"/>
              </a:ext>
            </a:extLst>
          </p:cNvPr>
          <p:cNvSpPr/>
          <p:nvPr/>
        </p:nvSpPr>
        <p:spPr>
          <a:xfrm>
            <a:off x="7243176" y="1894114"/>
            <a:ext cx="4768242" cy="179317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09E0674-8EB9-933C-D4F1-419C2655DD38}"/>
              </a:ext>
            </a:extLst>
          </p:cNvPr>
          <p:cNvSpPr/>
          <p:nvPr/>
        </p:nvSpPr>
        <p:spPr>
          <a:xfrm>
            <a:off x="449230" y="2495347"/>
            <a:ext cx="6670027" cy="2498228"/>
          </a:xfrm>
          <a:prstGeom prst="roundRect">
            <a:avLst>
              <a:gd name="adj" fmla="val 5972"/>
            </a:avLst>
          </a:prstGeom>
          <a:noFill/>
          <a:ln>
            <a:solidFill>
              <a:srgbClr val="FFBD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Cursor mit einfarbiger Füllung">
            <a:extLst>
              <a:ext uri="{FF2B5EF4-FFF2-40B4-BE49-F238E27FC236}">
                <a16:creationId xmlns:a16="http://schemas.microsoft.com/office/drawing/2014/main" id="{1ECC7CE6-9DB9-2ECF-63C6-AD1FCDF43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6186" y="4703568"/>
            <a:ext cx="290007" cy="2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0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8A62460-EC18-A409-A52C-2BC35B3A6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"/>
          <a:stretch/>
        </p:blipFill>
        <p:spPr>
          <a:xfrm>
            <a:off x="0" y="159342"/>
            <a:ext cx="12186913" cy="6757792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5D9B0B9D-73F7-B029-E12F-6E1D86BA54E5}"/>
              </a:ext>
            </a:extLst>
          </p:cNvPr>
          <p:cNvSpPr/>
          <p:nvPr/>
        </p:nvSpPr>
        <p:spPr>
          <a:xfrm>
            <a:off x="449230" y="2056042"/>
            <a:ext cx="6670027" cy="40367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456345-3406-175D-6A1D-9E53B465D5A8}"/>
              </a:ext>
            </a:extLst>
          </p:cNvPr>
          <p:cNvSpPr/>
          <p:nvPr/>
        </p:nvSpPr>
        <p:spPr>
          <a:xfrm>
            <a:off x="449231" y="3429000"/>
            <a:ext cx="11534004" cy="32696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10E7-5FF3-E273-87E4-EDB2FFADFB44}"/>
              </a:ext>
            </a:extLst>
          </p:cNvPr>
          <p:cNvSpPr/>
          <p:nvPr/>
        </p:nvSpPr>
        <p:spPr>
          <a:xfrm>
            <a:off x="391886" y="1894114"/>
            <a:ext cx="11619532" cy="179317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09E0674-8EB9-933C-D4F1-419C2655DD38}"/>
              </a:ext>
            </a:extLst>
          </p:cNvPr>
          <p:cNvSpPr/>
          <p:nvPr/>
        </p:nvSpPr>
        <p:spPr>
          <a:xfrm>
            <a:off x="449230" y="2495347"/>
            <a:ext cx="6670027" cy="2498228"/>
          </a:xfrm>
          <a:prstGeom prst="roundRect">
            <a:avLst>
              <a:gd name="adj" fmla="val 5972"/>
            </a:avLst>
          </a:prstGeom>
          <a:noFill/>
          <a:ln>
            <a:solidFill>
              <a:srgbClr val="FFBD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614C77-B651-0D48-B30D-86B365C1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68" y="1233225"/>
            <a:ext cx="5118529" cy="50072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50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8A62460-EC18-A409-A52C-2BC35B3A6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"/>
          <a:stretch/>
        </p:blipFill>
        <p:spPr>
          <a:xfrm>
            <a:off x="0" y="159342"/>
            <a:ext cx="12186913" cy="6757792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5D9B0B9D-73F7-B029-E12F-6E1D86BA54E5}"/>
              </a:ext>
            </a:extLst>
          </p:cNvPr>
          <p:cNvSpPr/>
          <p:nvPr/>
        </p:nvSpPr>
        <p:spPr>
          <a:xfrm flipH="1">
            <a:off x="7261761" y="1977242"/>
            <a:ext cx="4506686" cy="3212275"/>
          </a:xfrm>
          <a:prstGeom prst="roundRect">
            <a:avLst>
              <a:gd name="adj" fmla="val 557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CD2A88-2E50-F45C-2C24-3FE295FA1E67}"/>
              </a:ext>
            </a:extLst>
          </p:cNvPr>
          <p:cNvSpPr/>
          <p:nvPr/>
        </p:nvSpPr>
        <p:spPr>
          <a:xfrm>
            <a:off x="423553" y="1935677"/>
            <a:ext cx="6731330" cy="40435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Röckel</dc:creator>
  <cp:lastModifiedBy>Fabian Röckel</cp:lastModifiedBy>
  <cp:revision>1</cp:revision>
  <dcterms:created xsi:type="dcterms:W3CDTF">2024-05-03T09:37:53Z</dcterms:created>
  <dcterms:modified xsi:type="dcterms:W3CDTF">2024-05-03T09:57:01Z</dcterms:modified>
</cp:coreProperties>
</file>