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71" r:id="rId3"/>
    <p:sldId id="270" r:id="rId4"/>
    <p:sldId id="272" r:id="rId5"/>
    <p:sldId id="274" r:id="rId6"/>
    <p:sldId id="27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827617-428C-194A-A2B9-A903D658B183}">
          <p14:sldIdLst/>
        </p14:section>
        <p14:section name="V2" id="{0B1ADA32-650F-1648-9A94-097A4D72F354}">
          <p14:sldIdLst>
            <p14:sldId id="264"/>
            <p14:sldId id="271"/>
            <p14:sldId id="270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3"/>
    <p:restoredTop sz="94694"/>
  </p:normalViewPr>
  <p:slideViewPr>
    <p:cSldViewPr snapToGrid="0">
      <p:cViewPr>
        <p:scale>
          <a:sx n="110" d="100"/>
          <a:sy n="110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A6BE8-E47C-E04A-9F09-1B9EC0AED8C6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F1A2E-9266-144D-9A7B-937CC67600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ACEDA-4378-1900-0E4B-75DCC4988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C3BBB4-F1F4-2BDC-D662-D2C2C1FE3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D655F-A76C-AE68-0D58-38A1AB14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40A356-A35E-10BA-88C3-E56458A6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8763C-3890-F9D9-D2ED-0AF4595F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48B0A-0A10-750C-4EA3-E981791C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3A0882-1D9C-EA1E-107A-1D669EF3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7C7AE-8C4B-B18A-4A73-674FDC58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9D55C-2E4E-6953-E351-2A706439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59AB1-6287-6996-0E6C-F0B0FF07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5FE744-23CA-90CF-5FCE-5BA6CF6AA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E7903C-DFB5-6CD8-7F61-39FA05708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51B1F-D03C-9411-ABB1-C8751C84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F489A-59BA-07BB-C644-F967A701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2E77A7-9C65-F0F4-F188-EC99E931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975AF-E348-284D-6A9B-85FCE97D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4E19A3-86CA-A101-580A-969B6008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05B58-9720-6684-DFDF-D96A49E0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B15C2-0383-82AB-940F-878D0729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6F7704-CEF6-22B4-A345-8998EE4E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F6686-18F1-EF48-C73C-7E310063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302016-60AC-44B2-484E-D1B8204F2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647D56-8AEA-16B9-645C-9947172C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324F8-5B0C-07EF-A6AD-91D12670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9ED77-522F-1C45-E799-6044774D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4F4F3-4BA5-AF0C-ACD9-E75DD8B0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9868B-5D99-8BDE-8B22-B5FCD8947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B0B105-E43B-C9C7-7E38-3348B49B9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15A133-63D7-329E-78D8-1A6017BD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E3E65B-15BC-9B00-25AF-CE25BEBD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E4C854-51A5-61DA-ACF4-659513B7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53B04-3284-A805-E661-9CDCDA99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66FDE-B410-1E09-DE38-1339936F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081500-4FF6-F46C-F8A0-58532878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4DB99F-7002-064F-791D-D5A53662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71B7C9-9348-2A73-5F5E-42D57A6C8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F2E6A1-E478-33AF-2AC8-D35E5DF7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885F07-7E5F-EC19-BDEB-A8294D76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315B4D-8847-CDF4-6AD4-C58541A2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7DEB5-8D71-50F8-8F19-BDFD2C2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622B9-DCF0-02AB-B185-786D4A20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D404B-B651-C4EE-8AC2-4BC1F57E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1B7E4F-EC46-75DA-5C69-6E6C7E8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3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0CBF8-854C-3388-9DD0-80757D19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3B8657-03D9-A51B-6796-1493B929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FC0313-A011-2EF0-CE80-12288C15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C44B9-020F-654E-82D7-C849AE9C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42B77-D0E5-3FB6-9CEB-53713611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BE9524-39BA-20A7-232D-861E369A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CB3B55-6679-4EC0-C481-82197F88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56FC7F-1BB5-627F-E5BA-308AB593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5185C3-C67C-B2A5-26FF-F11DFB4E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240BF-8D0F-2AD8-F718-2307937A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BB22C0-CA71-CA7A-2190-A965DEF25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4D8EE0-0F16-9C0E-0B48-09EAC688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BB2E9B-A417-CE76-2677-6613E9B2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54CD0F-10D2-BBCB-2D90-4E9D68AF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8AE192-2D27-C19C-EE04-A7A1C862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8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D8A734-07A1-C266-CDF1-CD8945AC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76AA6B-003F-F4F9-7407-F0AB29B0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657F2-B6DB-7E34-3797-E91F2F695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875FC-F6FA-2647-B1A3-1EE2990D1FB5}" type="datetimeFigureOut">
              <a:rPr lang="en-US" smtClean="0"/>
              <a:t>6/8/24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4E5627-E84C-E2FD-041E-ED06B46D5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5B1C9-9975-6BF2-9A3F-72D90CCED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7FE7E-271D-394F-8A1D-EE366D4EA5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E0ABB87-9D88-6862-F698-1FC627AB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5" y="418858"/>
            <a:ext cx="11771290" cy="60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6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2B607C1-21CD-F58F-0AF0-EAFBB22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5" y="418858"/>
            <a:ext cx="11771290" cy="6020284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B99C21C-3311-4CDB-F115-7BFA08124AD8}"/>
              </a:ext>
            </a:extLst>
          </p:cNvPr>
          <p:cNvSpPr/>
          <p:nvPr/>
        </p:nvSpPr>
        <p:spPr>
          <a:xfrm>
            <a:off x="7322533" y="3032567"/>
            <a:ext cx="4439862" cy="497711"/>
          </a:xfrm>
          <a:prstGeom prst="roundRect">
            <a:avLst>
              <a:gd name="adj" fmla="val 1924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72AC2-EB73-8D45-2EF6-746B336035AF}"/>
              </a:ext>
            </a:extLst>
          </p:cNvPr>
          <p:cNvSpPr/>
          <p:nvPr/>
        </p:nvSpPr>
        <p:spPr>
          <a:xfrm>
            <a:off x="234922" y="1444752"/>
            <a:ext cx="6903224" cy="52629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B240BEA-3DB8-2124-EBFD-4499ADBF6519}"/>
              </a:ext>
            </a:extLst>
          </p:cNvPr>
          <p:cNvSpPr/>
          <p:nvPr/>
        </p:nvSpPr>
        <p:spPr>
          <a:xfrm>
            <a:off x="7071735" y="1414872"/>
            <a:ext cx="4768242" cy="807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45055D-DDCB-FCA7-E659-9D566DD430B4}"/>
              </a:ext>
            </a:extLst>
          </p:cNvPr>
          <p:cNvSpPr/>
          <p:nvPr/>
        </p:nvSpPr>
        <p:spPr>
          <a:xfrm>
            <a:off x="210355" y="239817"/>
            <a:ext cx="11629622" cy="1140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412D256-A9C8-44E4-A530-2A4927AC6406}"/>
              </a:ext>
            </a:extLst>
          </p:cNvPr>
          <p:cNvSpPr/>
          <p:nvPr/>
        </p:nvSpPr>
        <p:spPr>
          <a:xfrm>
            <a:off x="7322532" y="3594883"/>
            <a:ext cx="4439862" cy="26322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2B607C1-21CD-F58F-0AF0-EAFBB22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5" y="418858"/>
            <a:ext cx="11771290" cy="6020284"/>
          </a:xfrm>
          <a:prstGeom prst="rect">
            <a:avLst/>
          </a:prstGeom>
        </p:spPr>
      </p:pic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2A205FD-A124-7CDA-2553-B69467896960}"/>
              </a:ext>
            </a:extLst>
          </p:cNvPr>
          <p:cNvSpPr/>
          <p:nvPr/>
        </p:nvSpPr>
        <p:spPr>
          <a:xfrm>
            <a:off x="352023" y="1721707"/>
            <a:ext cx="11487954" cy="2955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72AC2-EB73-8D45-2EF6-746B336035AF}"/>
              </a:ext>
            </a:extLst>
          </p:cNvPr>
          <p:cNvSpPr/>
          <p:nvPr/>
        </p:nvSpPr>
        <p:spPr>
          <a:xfrm>
            <a:off x="234921" y="2091369"/>
            <a:ext cx="11746723" cy="461631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B240BEA-3DB8-2124-EBFD-4499ADBF6519}"/>
              </a:ext>
            </a:extLst>
          </p:cNvPr>
          <p:cNvSpPr/>
          <p:nvPr/>
        </p:nvSpPr>
        <p:spPr>
          <a:xfrm>
            <a:off x="352023" y="916980"/>
            <a:ext cx="11487954" cy="1042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45055D-DDCB-FCA7-E659-9D566DD430B4}"/>
              </a:ext>
            </a:extLst>
          </p:cNvPr>
          <p:cNvSpPr/>
          <p:nvPr/>
        </p:nvSpPr>
        <p:spPr>
          <a:xfrm>
            <a:off x="210355" y="239817"/>
            <a:ext cx="11629622" cy="6023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2B607C1-21CD-F58F-0AF0-EAFBB22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5" y="418858"/>
            <a:ext cx="11771290" cy="6020284"/>
          </a:xfrm>
          <a:prstGeom prst="rect">
            <a:avLst/>
          </a:prstGeom>
        </p:spPr>
      </p:pic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2A205FD-A124-7CDA-2553-B69467896960}"/>
              </a:ext>
            </a:extLst>
          </p:cNvPr>
          <p:cNvSpPr/>
          <p:nvPr/>
        </p:nvSpPr>
        <p:spPr>
          <a:xfrm>
            <a:off x="439838" y="2650603"/>
            <a:ext cx="6713316" cy="42826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72AC2-EB73-8D45-2EF6-746B336035AF}"/>
              </a:ext>
            </a:extLst>
          </p:cNvPr>
          <p:cNvSpPr/>
          <p:nvPr/>
        </p:nvSpPr>
        <p:spPr>
          <a:xfrm>
            <a:off x="7245752" y="2091369"/>
            <a:ext cx="4735892" cy="461631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B240BEA-3DB8-2124-EBFD-4499ADBF6519}"/>
              </a:ext>
            </a:extLst>
          </p:cNvPr>
          <p:cNvSpPr/>
          <p:nvPr/>
        </p:nvSpPr>
        <p:spPr>
          <a:xfrm>
            <a:off x="352023" y="916980"/>
            <a:ext cx="11487954" cy="1042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45055D-DDCB-FCA7-E659-9D566DD430B4}"/>
              </a:ext>
            </a:extLst>
          </p:cNvPr>
          <p:cNvSpPr/>
          <p:nvPr/>
        </p:nvSpPr>
        <p:spPr>
          <a:xfrm>
            <a:off x="210355" y="239817"/>
            <a:ext cx="11629622" cy="185155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39DFF451-75E8-8916-C042-A765DDCBDDAE}"/>
              </a:ext>
            </a:extLst>
          </p:cNvPr>
          <p:cNvSpPr/>
          <p:nvPr/>
        </p:nvSpPr>
        <p:spPr>
          <a:xfrm>
            <a:off x="439838" y="3122874"/>
            <a:ext cx="6713316" cy="2062584"/>
          </a:xfrm>
          <a:prstGeom prst="roundRect">
            <a:avLst>
              <a:gd name="adj" fmla="val 5750"/>
            </a:avLst>
          </a:prstGeom>
          <a:noFill/>
          <a:ln>
            <a:solidFill>
              <a:srgbClr val="FFBD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Cursor mit einfarbiger Füllung">
            <a:extLst>
              <a:ext uri="{FF2B5EF4-FFF2-40B4-BE49-F238E27FC236}">
                <a16:creationId xmlns:a16="http://schemas.microsoft.com/office/drawing/2014/main" id="{85B9762B-F6DF-3718-E0A6-F5879AB5F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1659" y="5029724"/>
            <a:ext cx="290007" cy="2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2B607C1-21CD-F58F-0AF0-EAFBB22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5" y="418858"/>
            <a:ext cx="11771290" cy="6020284"/>
          </a:xfrm>
          <a:prstGeom prst="rect">
            <a:avLst/>
          </a:prstGeom>
        </p:spPr>
      </p:pic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2A205FD-A124-7CDA-2553-B69467896960}"/>
              </a:ext>
            </a:extLst>
          </p:cNvPr>
          <p:cNvSpPr/>
          <p:nvPr/>
        </p:nvSpPr>
        <p:spPr>
          <a:xfrm>
            <a:off x="439838" y="2650603"/>
            <a:ext cx="6713316" cy="42826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72AC2-EB73-8D45-2EF6-746B336035AF}"/>
              </a:ext>
            </a:extLst>
          </p:cNvPr>
          <p:cNvSpPr/>
          <p:nvPr/>
        </p:nvSpPr>
        <p:spPr>
          <a:xfrm>
            <a:off x="352022" y="2091369"/>
            <a:ext cx="11629622" cy="461631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B240BEA-3DB8-2124-EBFD-4499ADBF6519}"/>
              </a:ext>
            </a:extLst>
          </p:cNvPr>
          <p:cNvSpPr/>
          <p:nvPr/>
        </p:nvSpPr>
        <p:spPr>
          <a:xfrm>
            <a:off x="352023" y="916980"/>
            <a:ext cx="11487954" cy="1042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45055D-DDCB-FCA7-E659-9D566DD430B4}"/>
              </a:ext>
            </a:extLst>
          </p:cNvPr>
          <p:cNvSpPr/>
          <p:nvPr/>
        </p:nvSpPr>
        <p:spPr>
          <a:xfrm>
            <a:off x="210355" y="239817"/>
            <a:ext cx="11629622" cy="185155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39DFF451-75E8-8916-C042-A765DDCBDDAE}"/>
              </a:ext>
            </a:extLst>
          </p:cNvPr>
          <p:cNvSpPr/>
          <p:nvPr/>
        </p:nvSpPr>
        <p:spPr>
          <a:xfrm>
            <a:off x="439838" y="3122874"/>
            <a:ext cx="6713316" cy="2062584"/>
          </a:xfrm>
          <a:prstGeom prst="roundRect">
            <a:avLst>
              <a:gd name="adj" fmla="val 5750"/>
            </a:avLst>
          </a:prstGeom>
          <a:noFill/>
          <a:ln>
            <a:solidFill>
              <a:srgbClr val="FFBD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CB1D369-BEB6-41F7-D8E9-457727393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28" y="418858"/>
            <a:ext cx="6868610" cy="6010034"/>
          </a:xfrm>
          <a:prstGeom prst="roundRect">
            <a:avLst>
              <a:gd name="adj" fmla="val 2801"/>
            </a:avLst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85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2B607C1-21CD-F58F-0AF0-EAFBB22A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55" y="418858"/>
            <a:ext cx="11771290" cy="6020284"/>
          </a:xfrm>
          <a:prstGeom prst="rect">
            <a:avLst/>
          </a:prstGeom>
        </p:spPr>
      </p:pic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B99C21C-3311-4CDB-F115-7BFA08124AD8}"/>
              </a:ext>
            </a:extLst>
          </p:cNvPr>
          <p:cNvSpPr/>
          <p:nvPr/>
        </p:nvSpPr>
        <p:spPr>
          <a:xfrm>
            <a:off x="7322533" y="2366655"/>
            <a:ext cx="4439862" cy="3883673"/>
          </a:xfrm>
          <a:prstGeom prst="roundRect">
            <a:avLst>
              <a:gd name="adj" fmla="val 248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72AC2-EB73-8D45-2EF6-746B336035AF}"/>
              </a:ext>
            </a:extLst>
          </p:cNvPr>
          <p:cNvSpPr/>
          <p:nvPr/>
        </p:nvSpPr>
        <p:spPr>
          <a:xfrm>
            <a:off x="234922" y="1444752"/>
            <a:ext cx="6903224" cy="52629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B240BEA-3DB8-2124-EBFD-4499ADBF6519}"/>
              </a:ext>
            </a:extLst>
          </p:cNvPr>
          <p:cNvSpPr/>
          <p:nvPr/>
        </p:nvSpPr>
        <p:spPr>
          <a:xfrm>
            <a:off x="7071735" y="1414872"/>
            <a:ext cx="4768242" cy="807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45055D-DDCB-FCA7-E659-9D566DD430B4}"/>
              </a:ext>
            </a:extLst>
          </p:cNvPr>
          <p:cNvSpPr/>
          <p:nvPr/>
        </p:nvSpPr>
        <p:spPr>
          <a:xfrm>
            <a:off x="210355" y="239817"/>
            <a:ext cx="11629622" cy="1140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Röckel</dc:creator>
  <cp:lastModifiedBy>Fabian Röckel</cp:lastModifiedBy>
  <cp:revision>13</cp:revision>
  <dcterms:created xsi:type="dcterms:W3CDTF">2024-05-03T09:37:53Z</dcterms:created>
  <dcterms:modified xsi:type="dcterms:W3CDTF">2024-06-08T19:08:44Z</dcterms:modified>
</cp:coreProperties>
</file>