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57" r:id="rId6"/>
    <p:sldId id="258" r:id="rId7"/>
    <p:sldId id="267" r:id="rId8"/>
    <p:sldId id="260" r:id="rId9"/>
    <p:sldId id="261" r:id="rId10"/>
    <p:sldId id="262" r:id="rId11"/>
    <p:sldId id="26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5BB2-F0C9-4EE2-AB84-B7BD9D2E445D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A55F-2E64-4E2E-B7D2-380DB92378E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B413-0501-49B7-B707-B6D9C8D8586F}" type="datetimeFigureOut">
              <a:rPr lang="es-AR" smtClean="0"/>
              <a:pPr/>
              <a:t>29/03/2014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2FBB-B958-422F-9A14-CAEDEFC514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2844" y="1214422"/>
            <a:ext cx="90726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000" b="1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Dato</a:t>
            </a: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Unidad mínima que por sí sola no tiene significado.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Representación simbólica de propiedades que poseen entes y/o sucesos. 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Times New Roman"/>
              </a:rPr>
              <a:t>Puede referirse a números, letras, símbolos, etc.</a:t>
            </a:r>
          </a:p>
          <a:p>
            <a:pPr>
              <a:buFont typeface="Arial" pitchFamily="34" charset="0"/>
              <a:buChar char="•"/>
            </a:pPr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Los datos aisladamente pueden no contener información relevante.</a:t>
            </a:r>
            <a:endParaRPr lang="es-AR" sz="3000" dirty="0" smtClean="0">
              <a:solidFill>
                <a:schemeClr val="dk1"/>
              </a:solidFill>
              <a:latin typeface="Times New Roman" pitchFamily="18" charset="0"/>
              <a:ea typeface="Verdana"/>
              <a:cs typeface="Times New Roman" pitchFamily="18" charset="0"/>
              <a:sym typeface="Times New Roman"/>
            </a:endParaRPr>
          </a:p>
          <a:p>
            <a:r>
              <a:rPr lang="es-AR" sz="3000" b="1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Información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Conjunto de datos que relacionados entre sí poseen significado.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Representación simbólica obtenida operando sobre datos.</a:t>
            </a:r>
            <a:endParaRPr lang="es-A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762000" y="500042"/>
            <a:ext cx="7543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kumimoji="0" lang="es-A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Dato e Información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Lenguaje de programación</a:t>
            </a:r>
            <a:endParaRPr lang="es-ES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457200" y="2028829"/>
            <a:ext cx="8229600" cy="2328865"/>
          </a:xfrm>
        </p:spPr>
        <p:txBody>
          <a:bodyPr>
            <a:noAutofit/>
          </a:bodyPr>
          <a:lstStyle/>
          <a:p>
            <a:pPr>
              <a:buClr>
                <a:srgbClr val="996633"/>
              </a:buClr>
            </a:pPr>
            <a:r>
              <a:rPr lang="es-ES_tradnl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conjunto de símbolos, reglas sintácticas (forma de escribir) y semánticas (sentido de aquello que se escribe) junto con sus elementos y las expresiones.</a:t>
            </a:r>
          </a:p>
          <a:p>
            <a:pPr>
              <a:buClr>
                <a:srgbClr val="996633"/>
              </a:buClr>
              <a:buFont typeface="Wingdings" pitchFamily="2" charset="2"/>
              <a:buNone/>
            </a:pPr>
            <a:endParaRPr lang="es-ES_tradnl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996633"/>
              </a:buClr>
            </a:pP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Los lenguajes de programación surgen por la necesidad de automatizar tareas que realiza el usuario de forma repetitiva.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endParaRPr lang="es-AR" sz="2400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185581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6"/>
          <p:cNvSpPr/>
          <p:nvPr/>
        </p:nvSpPr>
        <p:spPr>
          <a:xfrm>
            <a:off x="-642974" y="457200"/>
            <a:ext cx="1050138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220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s-AR" sz="4400" b="1" i="0" u="none" strike="noStrike" cap="none" baseline="0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</a:t>
            </a:r>
            <a:r>
              <a:rPr lang="es-AR" sz="4400" b="1" baseline="0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</a:t>
            </a:r>
            <a:r>
              <a:rPr lang="es-AR" sz="4400" b="1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ón de la información</a:t>
            </a:r>
          </a:p>
        </p:txBody>
      </p:sp>
      <p:sp>
        <p:nvSpPr>
          <p:cNvPr id="4" name="Shape 565"/>
          <p:cNvSpPr txBox="1">
            <a:spLocks/>
          </p:cNvSpPr>
          <p:nvPr/>
        </p:nvSpPr>
        <p:spPr>
          <a:xfrm>
            <a:off x="685800" y="1428736"/>
            <a:ext cx="8001000" cy="4631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6633"/>
              </a:buClr>
              <a:buSzPct val="98958"/>
              <a:buFont typeface="Arial"/>
              <a:buChar char="•"/>
              <a:tabLst/>
              <a:defRPr/>
            </a:pPr>
            <a:r>
              <a:rPr kumimoji="0" lang="es-AR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Lenguajes de alto nivel 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cercanos al lenguaje natural de las personas.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fáciles de aprender y recordar por las personas.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menores tiempos de desarrollo de aplicaciones.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independientes del hardware.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6633"/>
              </a:buClr>
              <a:buSzPct val="98958"/>
              <a:buFont typeface="Arial"/>
              <a:buChar char="•"/>
              <a:tabLst/>
              <a:defRPr/>
            </a:pPr>
            <a:r>
              <a:rPr kumimoji="0" lang="es-AR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Lenguajes de bajo nivel: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cercanos al lenguaje de la máquina.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programadores especializados.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mayores tiempos de desarrollo de aplicaciones.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ct val="50595"/>
              <a:buFont typeface="Arial"/>
              <a:buChar char="•"/>
              <a:tabLst/>
              <a:defRPr/>
            </a:pPr>
            <a:r>
              <a:rPr kumimoji="0" lang="es-A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muy dependientes del hardware.</a:t>
            </a:r>
            <a:endParaRPr kumimoji="0" lang="es-AR" sz="2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1285860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Ciencia que estudia el tratamiento automático y racional de la información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Termino que surge en Francia en 1962.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Información + Automática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Conjunto de conocimientos científicos y técnicos que hacen posible el procesamiento automático de los datos mediante el uso de computadores, para producir información útil para las personas.</a:t>
            </a:r>
          </a:p>
          <a:p>
            <a:endParaRPr lang="es-AR" sz="3000" dirty="0" smtClean="0">
              <a:solidFill>
                <a:schemeClr val="dk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/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/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endParaRPr lang="es-A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762000" y="449798"/>
            <a:ext cx="7543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kumimoji="0" lang="es-A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4282" y="1863574"/>
            <a:ext cx="89297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Máquina electrónica programable (la diferencia por ejemplo de una calculadora).</a:t>
            </a:r>
          </a:p>
          <a:p>
            <a:pPr>
              <a:buFont typeface="Arial" pitchFamily="34" charset="0"/>
              <a:buChar char="•"/>
            </a:pPr>
            <a:endParaRPr lang="es-AR" sz="3000" dirty="0" smtClean="0">
              <a:solidFill>
                <a:schemeClr val="dk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electrónica digital y </a:t>
            </a:r>
            <a:r>
              <a:rPr lang="es-AR" sz="3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sincronica</a:t>
            </a: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AR" sz="3000" dirty="0" smtClean="0">
              <a:solidFill>
                <a:schemeClr val="dk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Procesa datos de entrada y genera resultados de acuerdo a las instrucciones de los programas almacenados en su memoria.</a:t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endParaRPr lang="es-A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762000" y="449798"/>
            <a:ext cx="7543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kumimoji="0" lang="es-A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Computadora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35729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3413125" algn="l"/>
              </a:tabLst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Procesar grandes volúmenes de datos.</a:t>
            </a:r>
          </a:p>
          <a:p>
            <a:pPr>
              <a:buFont typeface="Arial" pitchFamily="34" charset="0"/>
              <a:buChar char="•"/>
              <a:tabLst>
                <a:tab pos="3413125" algn="l"/>
              </a:tabLst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Tareas repetitivas.</a:t>
            </a:r>
          </a:p>
          <a:p>
            <a:pPr>
              <a:buFont typeface="Arial" pitchFamily="34" charset="0"/>
              <a:buChar char="•"/>
              <a:tabLst>
                <a:tab pos="3413125" algn="l"/>
              </a:tabLst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Tareas de alta precisión.</a:t>
            </a:r>
          </a:p>
          <a:p>
            <a:pPr>
              <a:buFont typeface="Arial" pitchFamily="34" charset="0"/>
              <a:buChar char="•"/>
              <a:tabLst>
                <a:tab pos="3413125" algn="l"/>
              </a:tabLst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Tareas con cálculos complejos.</a:t>
            </a:r>
          </a:p>
          <a:p>
            <a:pPr>
              <a:buFont typeface="Arial" pitchFamily="34" charset="0"/>
              <a:buChar char="•"/>
              <a:tabLst>
                <a:tab pos="3413125" algn="l"/>
              </a:tabLst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Tareas a alta velocidad.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Gestión y control de datos administrativos.</a:t>
            </a:r>
          </a:p>
          <a:p>
            <a:pPr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Ciencias: calculo numérico, estadísticas, simulación, climatología, genética, diagnostico, encuestas, educación, etc.</a:t>
            </a:r>
          </a:p>
          <a:p>
            <a:pPr>
              <a:buFontTx/>
              <a:buChar char="-"/>
            </a:pPr>
            <a:endParaRPr lang="es-AR" sz="3000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762000" y="449798"/>
            <a:ext cx="7543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lang="es-AR" sz="4400" b="1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Utilidad de las c</a:t>
            </a:r>
            <a:r>
              <a:rPr kumimoji="0" lang="es-A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omputadoras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5"/>
          <p:cNvSpPr txBox="1">
            <a:spLocks/>
          </p:cNvSpPr>
          <p:nvPr/>
        </p:nvSpPr>
        <p:spPr>
          <a:xfrm>
            <a:off x="-214346" y="142852"/>
            <a:ext cx="9572692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lang="es-AR" sz="4400" b="1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y Sistema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85720" y="857232"/>
            <a:ext cx="88582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96633"/>
              </a:buClr>
              <a:buSzPct val="98958"/>
            </a:pPr>
            <a:r>
              <a:rPr lang="es-AR" sz="3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Secuencia de pasos finita expresada en un lenguaje comprensible por una computadora, que resuelve un problema.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instrucciones o sentencias.</a:t>
            </a:r>
          </a:p>
          <a:p>
            <a:pPr lvl="0">
              <a:buClr>
                <a:srgbClr val="996633"/>
              </a:buClr>
              <a:buSzPct val="98958"/>
            </a:pPr>
            <a:r>
              <a:rPr lang="es-AR" sz="3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endParaRPr lang="es-AR" sz="3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programas que cumplen una tarea específica, hardware y software que cumplen tareas  específicas.</a:t>
            </a:r>
          </a:p>
          <a:p>
            <a:pPr lvl="0"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componentes que cumplen determinada función. </a:t>
            </a:r>
            <a:endParaRPr lang="es-AR"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0034" y="1071546"/>
            <a:ext cx="86439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Entradas: ingresos al sistema, pueden ser recursos materiales, humanos o información.</a:t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/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Proceso: transforma la entrada en salida (caja blanca, caja negra).</a:t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/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Salida: resultados de procesar las entradas.</a:t>
            </a:r>
          </a:p>
          <a:p>
            <a:endParaRPr lang="es-AR" sz="3000" dirty="0" smtClean="0">
              <a:solidFill>
                <a:schemeClr val="dk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</a:t>
            </a:r>
          </a:p>
          <a:p>
            <a: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/>
            </a:r>
            <a:br>
              <a:rPr lang="es-AR" sz="3000" dirty="0" smtClean="0">
                <a:solidFill>
                  <a:schemeClr val="dk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</a:br>
            <a:endParaRPr lang="es-A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-214346" y="142852"/>
            <a:ext cx="9572692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lang="es-AR" sz="4400" b="1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Entrada, Proceso y Salida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87"/>
          <p:cNvSpPr/>
          <p:nvPr/>
        </p:nvSpPr>
        <p:spPr>
          <a:xfrm>
            <a:off x="1928794" y="4786322"/>
            <a:ext cx="5357850" cy="200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5"/>
          <p:cNvSpPr txBox="1">
            <a:spLocks/>
          </p:cNvSpPr>
          <p:nvPr/>
        </p:nvSpPr>
        <p:spPr>
          <a:xfrm>
            <a:off x="-214346" y="142852"/>
            <a:ext cx="9572692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  <a:tabLst/>
              <a:defRPr/>
            </a:pPr>
            <a:r>
              <a:rPr lang="es-AR" sz="4400" b="1" dirty="0" smtClean="0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Procesamiento de datos</a:t>
            </a:r>
            <a:endParaRPr kumimoji="0" lang="es-AR" sz="4400" b="1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192"/>
          <p:cNvSpPr/>
          <p:nvPr/>
        </p:nvSpPr>
        <p:spPr>
          <a:xfrm>
            <a:off x="290512" y="1476375"/>
            <a:ext cx="8562975" cy="39052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Programa informático</a:t>
            </a:r>
            <a:endParaRPr lang="es-ES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457200" y="2028829"/>
            <a:ext cx="8229600" cy="2328865"/>
          </a:xfrm>
        </p:spPr>
        <p:txBody>
          <a:bodyPr>
            <a:noAutofit/>
          </a:bodyPr>
          <a:lstStyle/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Secuencia de pasos finita expresada en un lenguaje comprensible por una computadora, que resuelve un problema.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endParaRPr lang="es-AR" sz="24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instrucciones o sentencias.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Lenguaje de programación</a:t>
            </a:r>
            <a:endParaRPr lang="es-ES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457200" y="2028829"/>
            <a:ext cx="8229600" cy="2328865"/>
          </a:xfrm>
        </p:spPr>
        <p:txBody>
          <a:bodyPr>
            <a:noAutofit/>
          </a:bodyPr>
          <a:lstStyle/>
          <a:p>
            <a:pPr>
              <a:buClr>
                <a:srgbClr val="996633"/>
              </a:buClr>
              <a:buSzPct val="98958"/>
            </a:pPr>
            <a:r>
              <a:rPr lang="es-AR" sz="2400" dirty="0" smtClean="0">
                <a:latin typeface="Times New Roman" pitchFamily="18" charset="0"/>
                <a:cs typeface="Times New Roman" pitchFamily="18" charset="0"/>
              </a:rPr>
              <a:t>Un  lenguaje  de  programación es  aquel elemento dentro de la informática que nos permite crear programas mediante un conjunto de instrucciones, operadores y reglas de sintaxis; que pone a disposición del programador para que este pueda comunicarse con los dispositivos hardware y software existentes.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r>
              <a:rPr lang="es-AR" sz="2400" dirty="0" smtClean="0">
                <a:latin typeface="Times New Roman" pitchFamily="18" charset="0"/>
                <a:cs typeface="Times New Roman" pitchFamily="18" charset="0"/>
              </a:rPr>
              <a:t>Cada lenguaje de programación utiliza un grupo de símbolos o reglas que tienen un significado.</a:t>
            </a:r>
          </a:p>
          <a:p>
            <a:pPr>
              <a:buClr>
                <a:srgbClr val="996633"/>
              </a:buClr>
              <a:buSzPct val="98958"/>
              <a:buFont typeface="Arial" pitchFamily="34" charset="0"/>
              <a:buChar char="•"/>
            </a:pPr>
            <a:endParaRPr lang="es-AR" sz="2400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431</Words>
  <Application>Microsoft Office PowerPoint</Application>
  <PresentationFormat>Presentación en pantalla (4:3)</PresentationFormat>
  <Paragraphs>65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Programa informático</vt:lpstr>
      <vt:lpstr>Lenguaje de programación</vt:lpstr>
      <vt:lpstr>Lenguaje de programación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viviana daniela sanchez</dc:creator>
  <cp:lastModifiedBy>Usuario1</cp:lastModifiedBy>
  <cp:revision>14</cp:revision>
  <dcterms:created xsi:type="dcterms:W3CDTF">2014-03-28T23:44:38Z</dcterms:created>
  <dcterms:modified xsi:type="dcterms:W3CDTF">2014-03-30T00:23:36Z</dcterms:modified>
</cp:coreProperties>
</file>