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9" r:id="rId6"/>
    <p:sldId id="267" r:id="rId7"/>
    <p:sldId id="260" r:id="rId8"/>
    <p:sldId id="268" r:id="rId9"/>
    <p:sldId id="261" r:id="rId10"/>
    <p:sldId id="262" r:id="rId11"/>
    <p:sldId id="269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C4BB-27B8-4908-BEF7-540A4A8AB294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0AC9-ECCF-4963-9FB8-C9944C27C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68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21446-263D-B5DB-07A9-8784E637E7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041" y="1759100"/>
            <a:ext cx="630878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Visual-</a:t>
            </a:r>
            <a:r>
              <a:rPr lang="de-DE" dirty="0" err="1"/>
              <a:t>Object</a:t>
            </a:r>
            <a:r>
              <a:rPr lang="de-DE" dirty="0"/>
              <a:t>-Recognition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8931-F9AC-9912-EAC8-C2808B82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91D-7925-4B8C-952B-EF50B8A87EE3}" type="datetime1">
              <a:rPr lang="de-DE" smtClean="0"/>
              <a:t>06.01.2025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1B817-D04E-4C50-7452-6BBEEDCF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ED9FCD-6100-5A9A-8C5E-3F4583E5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5DA7C-0ADA-5E72-A328-6B98B184CF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6" t="2982" r="24718"/>
          <a:stretch/>
        </p:blipFill>
        <p:spPr bwMode="auto">
          <a:xfrm>
            <a:off x="7804637" y="994374"/>
            <a:ext cx="4387363" cy="477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2B68E80-1442-F383-DF55-43F3787202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6169922"/>
            <a:ext cx="2619741" cy="43821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5F52839-6CC4-CA7B-0388-D7B15E171B8C}"/>
              </a:ext>
            </a:extLst>
          </p:cNvPr>
          <p:cNvSpPr/>
          <p:nvPr userDrawn="1"/>
        </p:nvSpPr>
        <p:spPr>
          <a:xfrm>
            <a:off x="0" y="5952226"/>
            <a:ext cx="12192000" cy="905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				</a:t>
            </a:r>
          </a:p>
          <a:p>
            <a:pPr algn="l"/>
            <a:r>
              <a:rPr lang="de-DE" dirty="0"/>
              <a:t>					Fabian Scharfetter	, Tobias Ziller				</a:t>
            </a:r>
            <a:fld id="{49E4E3DB-6705-4395-AF16-A72B78F92AE9}" type="slidenum">
              <a:rPr lang="de-DE" smtClean="0"/>
              <a:t>‹Nr.›</a:t>
            </a:fld>
            <a:endParaRPr lang="de-DE" dirty="0"/>
          </a:p>
          <a:p>
            <a:pPr algn="ctr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D1A5E23-E795-5DBC-E221-23FB6724F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169921"/>
            <a:ext cx="2619741" cy="43821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B0C4593-9178-92C8-FB15-8984484FF63E}"/>
              </a:ext>
            </a:extLst>
          </p:cNvPr>
          <p:cNvSpPr/>
          <p:nvPr userDrawn="1"/>
        </p:nvSpPr>
        <p:spPr>
          <a:xfrm>
            <a:off x="0" y="0"/>
            <a:ext cx="12192000" cy="806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98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4D8C1-E246-B8A0-D4F9-3BFF6140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336EBC-8A68-41F0-B7B1-33C27C45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E13599-45D6-2EE7-93AE-0C21F55F3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13B0D6-6FE2-FCB4-6BC2-C4E955C1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475-884D-45DD-8D57-A4A6A538A152}" type="datetime1">
              <a:rPr lang="de-DE" smtClean="0"/>
              <a:t>06.01.2025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3165B1-326B-BE1C-1D35-5D978123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BD7FC-504E-B215-F90C-E6BCFB51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34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98908-9FB7-64B2-D963-EAE677AA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F66B96-D904-B49D-4F1D-A9EAB0E6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161805-578E-F28A-EA5F-A4974501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3DD-8E2F-410D-BE11-2E8540586E3B}" type="datetime1">
              <a:rPr lang="de-DE" smtClean="0"/>
              <a:t>06.01.2025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3766D-B0E1-B12B-FAAF-780E5EA0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955C93-1B00-2DB7-504E-DB07B01C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F15A4-ACB9-53D1-8C61-19A19434C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2F51CD-F86C-F4D2-315F-E78C5323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A20FA-1A7A-CEEE-90C3-2D79382E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677F-139F-45BD-AC95-FF82A2509F0B}" type="datetime1">
              <a:rPr lang="de-DE" smtClean="0"/>
              <a:t>06.01.2025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AE1AC-7E36-9C36-4DFB-CA608939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42ECF-3323-0DB9-9295-8496DF1C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9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58DBA-4C6A-6081-DAE2-F9C68889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9696-5054-4C9E-9A84-5B604509E6A9}" type="datetime1">
              <a:rPr lang="de-DE" smtClean="0"/>
              <a:t>06.01.2025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EAD3B-73C8-0F8C-780A-0BF195D2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9803F-717F-848E-C568-FF32FA55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B24099-BEE7-81CF-7999-8E0725D1E8D1}"/>
              </a:ext>
            </a:extLst>
          </p:cNvPr>
          <p:cNvSpPr/>
          <p:nvPr userDrawn="1"/>
        </p:nvSpPr>
        <p:spPr>
          <a:xfrm>
            <a:off x="0" y="5952226"/>
            <a:ext cx="12192000" cy="905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				</a:t>
            </a:r>
          </a:p>
          <a:p>
            <a:r>
              <a:rPr lang="de-DE" dirty="0"/>
              <a:t>					Fabian Scharfetter				Tobias Ziller</a:t>
            </a:r>
          </a:p>
          <a:p>
            <a:pPr algn="ctr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54DCA67-BFE1-B47B-9187-5F3594B81F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6169922"/>
            <a:ext cx="2619741" cy="43821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BA782A7-2214-8D23-215A-F9D44FAD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384"/>
            <a:ext cx="10515600" cy="34678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44587EC-0377-6CE1-B2E9-7AE24D74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929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8F18AE7-6CCD-2D65-1B94-CC086B98AECA}"/>
              </a:ext>
            </a:extLst>
          </p:cNvPr>
          <p:cNvSpPr/>
          <p:nvPr userDrawn="1"/>
        </p:nvSpPr>
        <p:spPr>
          <a:xfrm>
            <a:off x="0" y="-77638"/>
            <a:ext cx="12192000" cy="8845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D3F9515-17CF-D3B9-90AD-1E48BB35A61B}"/>
              </a:ext>
            </a:extLst>
          </p:cNvPr>
          <p:cNvSpPr/>
          <p:nvPr userDrawn="1"/>
        </p:nvSpPr>
        <p:spPr>
          <a:xfrm>
            <a:off x="0" y="5952226"/>
            <a:ext cx="12192000" cy="905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				</a:t>
            </a:r>
          </a:p>
          <a:p>
            <a:pPr algn="l"/>
            <a:r>
              <a:rPr lang="de-DE" dirty="0"/>
              <a:t>					Fabian Scharfetter	, Tobias Ziller				</a:t>
            </a:r>
            <a:fld id="{49E4E3DB-6705-4395-AF16-A72B78F92AE9}" type="slidenum">
              <a:rPr lang="de-DE" smtClean="0"/>
              <a:t>‹Nr.›</a:t>
            </a:fld>
            <a:endParaRPr lang="de-DE" dirty="0"/>
          </a:p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8F4B3F-6FBE-F77D-15D1-DBCD6892D7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169921"/>
            <a:ext cx="2619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7D373C-F5AA-8F5B-D27E-AB698A4C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18BF-DCE2-47D4-93BC-12ED55BEB59A}" type="datetime1">
              <a:rPr lang="de-DE" smtClean="0"/>
              <a:t>06.01.2025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7F058D-8259-D443-D9C2-D9E62803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20C0F-8D45-C8DA-7B8D-ABA1DBA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15E0344-9CD3-0EDC-C2F4-03188CAAF3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6219825"/>
            <a:ext cx="2619741" cy="43821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329472E-3C15-38BF-FB6B-BA4554421ADE}"/>
              </a:ext>
            </a:extLst>
          </p:cNvPr>
          <p:cNvSpPr/>
          <p:nvPr userDrawn="1"/>
        </p:nvSpPr>
        <p:spPr>
          <a:xfrm>
            <a:off x="0" y="-77638"/>
            <a:ext cx="12192000" cy="8845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526E9C0-643D-7A88-5436-AC9EABC5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384"/>
            <a:ext cx="10515600" cy="34678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285EA48-59B6-74EC-ABAC-8DC5FA4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929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F571E8-9F20-E139-4B62-1BFA60B09DB7}"/>
              </a:ext>
            </a:extLst>
          </p:cNvPr>
          <p:cNvSpPr/>
          <p:nvPr userDrawn="1"/>
        </p:nvSpPr>
        <p:spPr>
          <a:xfrm>
            <a:off x="0" y="5952226"/>
            <a:ext cx="12192000" cy="905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				</a:t>
            </a:r>
          </a:p>
          <a:p>
            <a:r>
              <a:rPr lang="de-DE" dirty="0"/>
              <a:t>					Fabian Scharfetter				Tobias Ziller</a:t>
            </a:r>
          </a:p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D2AE5DB-3AB6-832D-CA63-5C36D7C482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6169922"/>
            <a:ext cx="2619741" cy="43821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571D846-7312-AE8B-969C-B97B0548B008}"/>
              </a:ext>
            </a:extLst>
          </p:cNvPr>
          <p:cNvSpPr/>
          <p:nvPr userDrawn="1"/>
        </p:nvSpPr>
        <p:spPr>
          <a:xfrm>
            <a:off x="0" y="5952226"/>
            <a:ext cx="12192000" cy="905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				</a:t>
            </a:r>
          </a:p>
          <a:p>
            <a:pPr algn="l"/>
            <a:r>
              <a:rPr lang="de-DE" dirty="0"/>
              <a:t>					Fabian Scharfetter	, Tobias Ziller				</a:t>
            </a:r>
            <a:fld id="{49E4E3DB-6705-4395-AF16-A72B78F92AE9}" type="slidenum">
              <a:rPr lang="de-DE" smtClean="0"/>
              <a:t>‹Nr.›</a:t>
            </a:fld>
            <a:endParaRPr lang="de-DE" dirty="0"/>
          </a:p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1F81C1-D807-F467-AAED-265F5196FE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169921"/>
            <a:ext cx="2619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02538-7B50-D9A8-5318-4F3BF9D0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27D0FC-F5FA-D36E-04A6-9724FD34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923BC-E5E4-E48C-8BDB-95398468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ABC5-7444-407B-98CC-596FC2D8DD02}" type="datetime1">
              <a:rPr lang="de-DE" smtClean="0"/>
              <a:t>06.01.2025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F46A9-0AD7-6C19-859C-63830AC8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D9A6A-E7F4-759B-F72F-EC4A5C79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5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15CB-B5AF-EF2D-FB97-D31B4D5A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F6F1D-8B78-0009-21C9-DC7B38030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0E3235-4D48-8231-2260-209EBFA25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CB6D2D-71DA-EB86-1CB1-30830449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13CC-9D77-499B-9B9C-45A6BCBF1179}" type="datetime1">
              <a:rPr lang="de-DE" smtClean="0"/>
              <a:t>06.01.2025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359F38-A1C2-F531-150A-C6BA667C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F049C3-6C60-9608-0906-675FCE7C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44169-AB6A-C222-6B75-724F0B7B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E08DB-D2FB-1C37-F6D9-9548C21A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FAD97-B7D5-3613-DF4A-1A110512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95FE3D-2DE9-F8F8-C519-14FF58DF7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F69139-AD2C-0A15-611B-DCBEFF34E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7ACF4E-586B-C4DD-92EE-997E6EFA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761-F93D-416D-BAFF-401364B731A5}" type="datetime1">
              <a:rPr lang="de-DE" smtClean="0"/>
              <a:t>06.01.2025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40BE6D-27C3-F321-F967-3EEBFC6A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AC6207-5884-8CDB-5A71-512F99DF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23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37564-DE0E-135B-4995-C0AD8B79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E059FF-1F37-3396-A106-D3A9035B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B05C-F7E4-4F02-A608-E08EA92399A7}" type="datetime1">
              <a:rPr lang="de-DE" smtClean="0"/>
              <a:t>06.01.2025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75542F-F75C-969B-A619-29DBAE5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FC6161-CDCF-60E0-2755-523048ED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47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39901A-6822-983E-1C69-8219837B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499-8133-4F0E-A94B-B3547131B9CB}" type="datetime1">
              <a:rPr lang="de-DE" smtClean="0"/>
              <a:t>06.01.2025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2FE086-8C1A-104F-1D59-9CDF7E27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622739-21BE-47C6-5C7B-B0F4DE1E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72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06533-4CF6-D132-3C06-3435A81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4D173-5DCA-CDA3-F0E7-A4D43E41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3B7BB2-B6A3-80CC-F757-841260A49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892E22-B0B5-5FC2-7A0F-418403DA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3D56-6F5C-4741-9BAB-0EBD411CEBB8}" type="datetime1">
              <a:rPr lang="de-DE" smtClean="0"/>
              <a:t>06.01.2025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0A807-7535-D6B3-2B5A-3612C145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8CEF3-52D5-BDFF-40E3-4B29769F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9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2ADEA5-DB15-671D-7FE4-36B2E70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6CCC2-EE05-A679-58C0-9D9418D7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20ECF6-EE09-B982-E1B2-5E3F67636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53DD1-02D4-423D-8A4C-7A230F667A3C}" type="datetime1">
              <a:rPr lang="de-DE" smtClean="0"/>
              <a:t>06.01.2025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16876-67E2-B793-1C62-04F73DED1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CB37A-80BF-0150-4281-9EC363418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54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2ECD-0187-8686-E68D-EB57F438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413" y="3429000"/>
            <a:ext cx="10109199" cy="1382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800" dirty="0"/>
              <a:t>2. </a:t>
            </a:r>
            <a:r>
              <a:rPr lang="en-US" sz="4800" dirty="0" err="1"/>
              <a:t>Präsentation</a:t>
            </a:r>
            <a:br>
              <a:rPr lang="en-US" sz="4800" dirty="0"/>
            </a:br>
            <a:r>
              <a:rPr lang="en-US" sz="4800" dirty="0"/>
              <a:t>Visual-Object-Recognition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1997D3-0D65-2451-4D4B-C6AB4E84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1EDE878-9A32-0D49-7724-99F44D7F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533"/>
            <a:ext cx="10515600" cy="1325563"/>
          </a:xfrm>
        </p:spPr>
        <p:txBody>
          <a:bodyPr>
            <a:normAutofit/>
          </a:bodyPr>
          <a:lstStyle/>
          <a:p>
            <a:r>
              <a:rPr lang="de-DE" sz="8000" dirty="0"/>
              <a:t>Demo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B8FD97A8-39AD-58D9-2B61-C344AB127CE1}"/>
              </a:ext>
            </a:extLst>
          </p:cNvPr>
          <p:cNvSpPr/>
          <p:nvPr/>
        </p:nvSpPr>
        <p:spPr>
          <a:xfrm rot="10800000">
            <a:off x="10570240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64E1C2-D51A-0B85-D12E-E6A3EF0536FF}"/>
              </a:ext>
            </a:extLst>
          </p:cNvPr>
          <p:cNvSpPr txBox="1"/>
          <p:nvPr/>
        </p:nvSpPr>
        <p:spPr>
          <a:xfrm>
            <a:off x="1" y="18639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</a:rPr>
              <a:t>Thema		Architektur 	Aktueller Projektstand	Technischer Überblick	Demo</a:t>
            </a:r>
          </a:p>
        </p:txBody>
      </p:sp>
    </p:spTree>
    <p:extLst>
      <p:ext uri="{BB962C8B-B14F-4D97-AF65-F5344CB8AC3E}">
        <p14:creationId xmlns:p14="http://schemas.microsoft.com/office/powerpoint/2010/main" val="425474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9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29C17-6DE0-1D10-A120-50B7EA79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929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FAC3B-BD2A-B47D-C673-8469686A76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276408"/>
            <a:ext cx="10515600" cy="3537796"/>
          </a:xfrm>
        </p:spPr>
        <p:txBody>
          <a:bodyPr/>
          <a:lstStyle/>
          <a:p>
            <a:r>
              <a:rPr lang="de-DE" dirty="0"/>
              <a:t>Thema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Aktueller Projektstand</a:t>
            </a:r>
          </a:p>
          <a:p>
            <a:r>
              <a:rPr lang="de-DE" dirty="0"/>
              <a:t>Technischer Überblick</a:t>
            </a:r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726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836859-91D1-8538-D3D8-2837478A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Thema: 		Visual </a:t>
            </a:r>
            <a:r>
              <a:rPr lang="de-DE" dirty="0" err="1"/>
              <a:t>Object</a:t>
            </a:r>
            <a:r>
              <a:rPr lang="de-DE" dirty="0"/>
              <a:t> Recognition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FD163B8B-524F-3209-6ACC-9462A581922E}"/>
              </a:ext>
            </a:extLst>
          </p:cNvPr>
          <p:cNvSpPr/>
          <p:nvPr/>
        </p:nvSpPr>
        <p:spPr>
          <a:xfrm rot="10800000">
            <a:off x="1410957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F0A483-51D9-E0D7-5C90-393A7ACE9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377269"/>
            <a:ext cx="1033922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Unternehmen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	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Lagerage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Storage GmbH</a:t>
            </a:r>
            <a:br>
              <a:rPr lang="de-DE" altLang="de-DE" sz="1800" dirty="0"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	2 Automatisierte Self-Storages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	Objekte werden nicht inventarisiert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Lösung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	Visuelle Objekterkennung</a:t>
            </a:r>
            <a:r>
              <a:rPr lang="de-DE" altLang="de-DE" sz="1800" dirty="0">
                <a:latin typeface="Arial" panose="020B0604020202020204" pitchFamily="34" charset="0"/>
              </a:rPr>
              <a:t> 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Intelligente Lagerzuweisung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altLang="de-DE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277706-F118-7281-A1E4-98DD19761A3F}"/>
              </a:ext>
            </a:extLst>
          </p:cNvPr>
          <p:cNvSpPr txBox="1"/>
          <p:nvPr/>
        </p:nvSpPr>
        <p:spPr>
          <a:xfrm>
            <a:off x="1" y="18639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</a:rPr>
              <a:t>Thema		Architektur 	Aktueller Projektstand	Technischer Überblick	Demo</a:t>
            </a:r>
          </a:p>
        </p:txBody>
      </p:sp>
    </p:spTree>
    <p:extLst>
      <p:ext uri="{BB962C8B-B14F-4D97-AF65-F5344CB8AC3E}">
        <p14:creationId xmlns:p14="http://schemas.microsoft.com/office/powerpoint/2010/main" val="416768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300B0F9-B812-84E4-3852-11849F5C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344"/>
            <a:ext cx="10515600" cy="3467819"/>
          </a:xfrm>
        </p:spPr>
        <p:txBody>
          <a:bodyPr numCol="2">
            <a:normAutofit/>
          </a:bodyPr>
          <a:lstStyle/>
          <a:p>
            <a:r>
              <a:rPr lang="de-DE" dirty="0"/>
              <a:t>Objekterkennung</a:t>
            </a:r>
          </a:p>
          <a:p>
            <a:r>
              <a:rPr lang="de-DE" dirty="0"/>
              <a:t>Demoumgebung</a:t>
            </a:r>
          </a:p>
          <a:p>
            <a:r>
              <a:rPr lang="de-DE" dirty="0"/>
              <a:t>Hardware-Recherche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Bildspeicherung</a:t>
            </a:r>
          </a:p>
          <a:p>
            <a:endParaRPr lang="de-DE" dirty="0"/>
          </a:p>
          <a:p>
            <a:r>
              <a:rPr lang="de-DE" dirty="0" err="1"/>
              <a:t>Unifi</a:t>
            </a:r>
            <a:r>
              <a:rPr lang="de-DE" dirty="0"/>
              <a:t>-Kameras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Schnittstellen</a:t>
            </a:r>
          </a:p>
          <a:p>
            <a:r>
              <a:rPr lang="de-DE" dirty="0"/>
              <a:t>Teststand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0DBF6-24A3-1F2A-9C86-67413500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46954197-A337-E371-1306-38FAC2F6791D}"/>
              </a:ext>
            </a:extLst>
          </p:cNvPr>
          <p:cNvSpPr/>
          <p:nvPr/>
        </p:nvSpPr>
        <p:spPr>
          <a:xfrm rot="10800000">
            <a:off x="3440094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770ADDF-A478-DA01-59C2-CF09FC883C08}"/>
              </a:ext>
            </a:extLst>
          </p:cNvPr>
          <p:cNvSpPr txBox="1"/>
          <p:nvPr/>
        </p:nvSpPr>
        <p:spPr>
          <a:xfrm>
            <a:off x="1" y="18639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</a:rPr>
              <a:t>Thema		Architektur 	Aktueller Projektstand	Technischer Überblick	Demo</a:t>
            </a:r>
          </a:p>
        </p:txBody>
      </p:sp>
    </p:spTree>
    <p:extLst>
      <p:ext uri="{BB962C8B-B14F-4D97-AF65-F5344CB8AC3E}">
        <p14:creationId xmlns:p14="http://schemas.microsoft.com/office/powerpoint/2010/main" val="120139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461A6A-CF4C-4382-04F4-AF393110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Ein-/Auslagerungserkennung</a:t>
            </a:r>
          </a:p>
          <a:p>
            <a:r>
              <a:rPr lang="de-DE" dirty="0"/>
              <a:t>Eigenes Modell</a:t>
            </a:r>
          </a:p>
          <a:p>
            <a:r>
              <a:rPr lang="de-DE" dirty="0"/>
              <a:t>Illegale Gegenstände</a:t>
            </a:r>
          </a:p>
          <a:p>
            <a:r>
              <a:rPr lang="de-DE" dirty="0" err="1"/>
              <a:t>Autocomplete</a:t>
            </a:r>
            <a:endParaRPr lang="de-DE" dirty="0"/>
          </a:p>
          <a:p>
            <a:r>
              <a:rPr lang="de-DE" dirty="0"/>
              <a:t>Verwaltung illegaler Gegenstände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254070-EC71-C1A9-7E16-D86F1195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Projektstand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0D53ABDD-89CC-C55B-A5E4-AC1B0A5E907B}"/>
              </a:ext>
            </a:extLst>
          </p:cNvPr>
          <p:cNvSpPr/>
          <p:nvPr/>
        </p:nvSpPr>
        <p:spPr>
          <a:xfrm rot="10800000">
            <a:off x="5963412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DC2062-A913-3413-0499-EC1A6E399AC5}"/>
              </a:ext>
            </a:extLst>
          </p:cNvPr>
          <p:cNvSpPr txBox="1"/>
          <p:nvPr/>
        </p:nvSpPr>
        <p:spPr>
          <a:xfrm>
            <a:off x="1" y="18639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</a:rPr>
              <a:t>Thema		Architektur 	Aktueller Projektstand	Technischer Überblick	Demo</a:t>
            </a:r>
          </a:p>
        </p:txBody>
      </p:sp>
    </p:spTree>
    <p:extLst>
      <p:ext uri="{BB962C8B-B14F-4D97-AF65-F5344CB8AC3E}">
        <p14:creationId xmlns:p14="http://schemas.microsoft.com/office/powerpoint/2010/main" val="27569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6726775-D825-41D8-5A73-205D3CF2D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729138"/>
              </p:ext>
            </p:extLst>
          </p:nvPr>
        </p:nvGraphicFramePr>
        <p:xfrm>
          <a:off x="838200" y="1922181"/>
          <a:ext cx="10515600" cy="3571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9992">
                  <a:extLst>
                    <a:ext uri="{9D8B030D-6E8A-4147-A177-3AD203B41FA5}">
                      <a16:colId xmlns:a16="http://schemas.microsoft.com/office/drawing/2014/main" val="1864806044"/>
                    </a:ext>
                  </a:extLst>
                </a:gridCol>
                <a:gridCol w="5245608">
                  <a:extLst>
                    <a:ext uri="{9D8B030D-6E8A-4147-A177-3AD203B41FA5}">
                      <a16:colId xmlns:a16="http://schemas.microsoft.com/office/drawing/2014/main" val="3773350237"/>
                    </a:ext>
                  </a:extLst>
                </a:gridCol>
              </a:tblGrid>
              <a:tr h="426001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Scharfetter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Ziller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63198"/>
                  </a:ext>
                </a:extLst>
              </a:tr>
              <a:tr h="3145422">
                <a:tc>
                  <a:txBody>
                    <a:bodyPr/>
                    <a:lstStyle/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Backend-Entwicklung</a:t>
                      </a:r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Objekterkennung</a:t>
                      </a:r>
                    </a:p>
                    <a:p>
                      <a:pPr lvl="0"/>
                      <a:endParaRPr lang="de-A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Lagerzuweisung</a:t>
                      </a:r>
                    </a:p>
                    <a:p>
                      <a:pPr lvl="0"/>
                      <a:endParaRPr lang="de-A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Datenbankverwaltung</a:t>
                      </a:r>
                      <a:b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Frontend-Entwicklung</a:t>
                      </a:r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&amp; Usability</a:t>
                      </a:r>
                    </a:p>
                    <a:p>
                      <a:pPr lvl="0"/>
                      <a:endParaRPr lang="de-A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von Frontend und Backend</a:t>
                      </a:r>
                    </a:p>
                    <a:p>
                      <a:pPr lvl="0"/>
                      <a:endParaRPr lang="de-A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Auswahl des Kamerasystems</a:t>
                      </a:r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7072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C8B3EC45-FA8E-DEF1-96F8-7B9D8F33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Technischer Überblick</a:t>
            </a: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5E36EBA1-D151-44FD-12E7-92D3232E4E6F}"/>
              </a:ext>
            </a:extLst>
          </p:cNvPr>
          <p:cNvSpPr/>
          <p:nvPr/>
        </p:nvSpPr>
        <p:spPr>
          <a:xfrm rot="10800000">
            <a:off x="8589125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7AB2E7-2634-C0BE-46FA-A83D51948BA6}"/>
              </a:ext>
            </a:extLst>
          </p:cNvPr>
          <p:cNvSpPr txBox="1"/>
          <p:nvPr/>
        </p:nvSpPr>
        <p:spPr>
          <a:xfrm>
            <a:off x="1" y="18639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</a:rPr>
              <a:t>Thema		Architektur 	Aktueller Projektstand	Technischer Überblick	Demo</a:t>
            </a:r>
          </a:p>
        </p:txBody>
      </p:sp>
    </p:spTree>
    <p:extLst>
      <p:ext uri="{BB962C8B-B14F-4D97-AF65-F5344CB8AC3E}">
        <p14:creationId xmlns:p14="http://schemas.microsoft.com/office/powerpoint/2010/main" val="373029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9EE0D54-9B9F-63B0-6706-16702DE9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Techstack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F82C517-C3C7-4BF4-E62C-0E85314C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C403BD-6734-383C-E8FF-3B0448BD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929"/>
            <a:ext cx="12192000" cy="48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80BF21-7CB6-1760-081F-09FCFE36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3139B3-E4D9-CC8F-0E37-17809AA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9F01C945-7099-2F28-9D40-63A5F8DCDE2F}"/>
              </a:ext>
            </a:extLst>
          </p:cNvPr>
          <p:cNvSpPr/>
          <p:nvPr/>
        </p:nvSpPr>
        <p:spPr>
          <a:xfrm rot="10800000">
            <a:off x="7533651" y="-2433502"/>
            <a:ext cx="200664" cy="171378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DB4577D-B962-DCA1-50CC-02CA398C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54" y="2723636"/>
            <a:ext cx="5839180" cy="321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8626F5B4-1758-7CD8-7078-506D379F0667}"/>
              </a:ext>
            </a:extLst>
          </p:cNvPr>
          <p:cNvSpPr/>
          <p:nvPr/>
        </p:nvSpPr>
        <p:spPr>
          <a:xfrm rot="10800000">
            <a:off x="6809232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1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5FD2E46-0F60-7F6B-6FAA-2B420732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93BDD40-C4DC-9F5D-A39E-C023DDAA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954AE36-6286-51F5-D61B-B65DC8B2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631"/>
            <a:ext cx="12192000" cy="47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050a6-6636-43a0-940a-8b6da68dcf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D0FC5B86BA5D4BA15A2F1D688D8DC2" ma:contentTypeVersion="17" ma:contentTypeDescription="Ein neues Dokument erstellen." ma:contentTypeScope="" ma:versionID="0f2654a0291e6fcd62c8b51ee71494b6">
  <xsd:schema xmlns:xsd="http://www.w3.org/2001/XMLSchema" xmlns:xs="http://www.w3.org/2001/XMLSchema" xmlns:p="http://schemas.microsoft.com/office/2006/metadata/properties" xmlns:ns3="e0b050a6-6636-43a0-940a-8b6da68dcf31" xmlns:ns4="32bb8b3b-564b-40cc-9e3f-0f51352d60ec" targetNamespace="http://schemas.microsoft.com/office/2006/metadata/properties" ma:root="true" ma:fieldsID="d9a3f3d58f3b7118461ddebfce89c415" ns3:_="" ns4:_="">
    <xsd:import namespace="e0b050a6-6636-43a0-940a-8b6da68dcf31"/>
    <xsd:import namespace="32bb8b3b-564b-40cc-9e3f-0f51352d60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050a6-6636-43a0-940a-8b6da68dc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b8b3b-564b-40cc-9e3f-0f51352d60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F68B4B-12D0-4FF9-BC80-9DE0C465B83D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0b050a6-6636-43a0-940a-8b6da68dcf31"/>
    <ds:schemaRef ds:uri="http://schemas.openxmlformats.org/package/2006/metadata/core-properties"/>
    <ds:schemaRef ds:uri="32bb8b3b-564b-40cc-9e3f-0f51352d60ec"/>
  </ds:schemaRefs>
</ds:datastoreItem>
</file>

<file path=customXml/itemProps2.xml><?xml version="1.0" encoding="utf-8"?>
<ds:datastoreItem xmlns:ds="http://schemas.openxmlformats.org/officeDocument/2006/customXml" ds:itemID="{B0E41D61-C590-4347-9D9F-333280D3A6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5B986-9466-456A-B236-064D139FFC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050a6-6636-43a0-940a-8b6da68dcf31"/>
    <ds:schemaRef ds:uri="32bb8b3b-564b-40cc-9e3f-0f51352d60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Breitbild</PresentationFormat>
  <Paragraphs>56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2. Präsentation Visual-Object-Recognition</vt:lpstr>
      <vt:lpstr>Inhalt</vt:lpstr>
      <vt:lpstr>Thema:   Visual Object Recognition</vt:lpstr>
      <vt:lpstr>Architektur</vt:lpstr>
      <vt:lpstr>Aktueller Projektstand</vt:lpstr>
      <vt:lpstr>Technischer Überblick</vt:lpstr>
      <vt:lpstr>Techstack</vt:lpstr>
      <vt:lpstr>PowerPoint-Präsentation</vt:lpstr>
      <vt:lpstr>Zeitplan</vt:lpstr>
      <vt:lpstr>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Ziller Tobias</dc:creator>
  <cp:lastModifiedBy>Scharfetter Fabian</cp:lastModifiedBy>
  <cp:revision>16</cp:revision>
  <dcterms:created xsi:type="dcterms:W3CDTF">2024-11-07T08:49:55Z</dcterms:created>
  <dcterms:modified xsi:type="dcterms:W3CDTF">2025-01-06T16:32:05Z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0x010100F2D0FC5B86BA5D4BA15A2F1D688D8DC2</vt:lpwstr>
  </property>
</Properties>
</file>