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June 06,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June 06,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Regex</a:t>
            </a:r>
            <a:r>
              <a:rPr lang="de-DE" dirty="0" smtClean="0"/>
              <a:t>-Kata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06.06.2012</a:t>
            </a:r>
          </a:p>
          <a:p>
            <a:r>
              <a:rPr lang="de-DE" dirty="0" smtClean="0"/>
              <a:t>Christian Hörauf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22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</a:t>
            </a:r>
          </a:p>
          <a:p>
            <a:endParaRPr lang="de-DE" dirty="0"/>
          </a:p>
          <a:p>
            <a:r>
              <a:rPr lang="de-DE" dirty="0" smtClean="0"/>
              <a:t>Process_first.xml</a:t>
            </a:r>
          </a:p>
          <a:p>
            <a:endParaRPr lang="de-DE" dirty="0"/>
          </a:p>
          <a:p>
            <a:r>
              <a:rPr lang="de-DE" dirty="0" smtClean="0"/>
              <a:t>Process_second.xml</a:t>
            </a:r>
          </a:p>
          <a:p>
            <a:endParaRPr lang="de-DE" dirty="0"/>
          </a:p>
          <a:p>
            <a:r>
              <a:rPr lang="de-DE" smtClean="0"/>
              <a:t>Change.txt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Literals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Zeichenklassen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[</a:t>
            </a:r>
            <a:r>
              <a:rPr lang="de-DE" dirty="0" err="1" smtClean="0"/>
              <a:t>abc</a:t>
            </a:r>
            <a:r>
              <a:rPr lang="de-DE" dirty="0" smtClean="0"/>
              <a:t>] [^</a:t>
            </a:r>
            <a:r>
              <a:rPr lang="de-DE" dirty="0" err="1" smtClean="0"/>
              <a:t>abc</a:t>
            </a:r>
            <a:r>
              <a:rPr lang="de-DE" dirty="0" smtClean="0"/>
              <a:t>]  .  \s\S \w\W \d\D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Quantifier</a:t>
            </a:r>
            <a:r>
              <a:rPr lang="de-DE" dirty="0" smtClean="0"/>
              <a:t> * + ? {1,3}</a:t>
            </a:r>
          </a:p>
          <a:p>
            <a:endParaRPr lang="de-DE" dirty="0" smtClean="0"/>
          </a:p>
          <a:p>
            <a:r>
              <a:rPr lang="de-DE" dirty="0" smtClean="0"/>
              <a:t>Anker ^  $ \b\B \&lt; \&gt;</a:t>
            </a:r>
          </a:p>
          <a:p>
            <a:endParaRPr lang="de-DE" dirty="0"/>
          </a:p>
          <a:p>
            <a:r>
              <a:rPr lang="de-DE" dirty="0" smtClean="0"/>
              <a:t>Gruppen () (? )</a:t>
            </a:r>
          </a:p>
          <a:p>
            <a:endParaRPr lang="de-DE" dirty="0"/>
          </a:p>
          <a:p>
            <a:r>
              <a:rPr lang="de-DE" dirty="0" smtClean="0"/>
              <a:t>Alternation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6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1086"/>
            <a:ext cx="8229600" cy="4876800"/>
          </a:xfrm>
        </p:spPr>
        <p:txBody>
          <a:bodyPr/>
          <a:lstStyle/>
          <a:p>
            <a:r>
              <a:rPr lang="de-DE" dirty="0" smtClean="0"/>
              <a:t>Regel 1: Der früheste Treffer gewinnt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/der/ auf  „Das Fe</a:t>
            </a:r>
            <a:r>
              <a:rPr lang="de-DE" dirty="0" smtClean="0">
                <a:solidFill>
                  <a:srgbClr val="FF0000"/>
                </a:solidFill>
              </a:rPr>
              <a:t>der</a:t>
            </a:r>
            <a:r>
              <a:rPr lang="de-DE" dirty="0" smtClean="0"/>
              <a:t>vieh war der Lebenszweck der Witwe Bolte“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Regel 2: </a:t>
            </a:r>
            <a:r>
              <a:rPr lang="de-DE" dirty="0" err="1" smtClean="0"/>
              <a:t>Quantifier</a:t>
            </a:r>
            <a:r>
              <a:rPr lang="de-DE" dirty="0" smtClean="0"/>
              <a:t> sind gierig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/^</a:t>
            </a:r>
            <a:r>
              <a:rPr lang="de-DE" dirty="0" err="1" smtClean="0"/>
              <a:t>Subject</a:t>
            </a:r>
            <a:r>
              <a:rPr lang="de-DE" dirty="0" smtClean="0"/>
              <a:t>: </a:t>
            </a:r>
            <a:r>
              <a:rPr lang="de-DE" dirty="0" smtClean="0">
                <a:solidFill>
                  <a:srgbClr val="00B050"/>
                </a:solidFill>
              </a:rPr>
              <a:t>(.*)</a:t>
            </a:r>
            <a:r>
              <a:rPr lang="de-DE" dirty="0" smtClean="0">
                <a:solidFill>
                  <a:srgbClr val="FF0000"/>
                </a:solidFill>
              </a:rPr>
              <a:t>(.*)</a:t>
            </a:r>
            <a:r>
              <a:rPr lang="de-DE" dirty="0" smtClean="0"/>
              <a:t>/ auf „</a:t>
            </a:r>
            <a:r>
              <a:rPr lang="de-DE" dirty="0" err="1" smtClean="0"/>
              <a:t>Subject</a:t>
            </a:r>
            <a:r>
              <a:rPr lang="de-DE" dirty="0" smtClean="0"/>
              <a:t>: </a:t>
            </a:r>
            <a:r>
              <a:rPr lang="de-DE" dirty="0" err="1" smtClean="0">
                <a:solidFill>
                  <a:srgbClr val="00B050"/>
                </a:solidFill>
              </a:rPr>
              <a:t>Regex</a:t>
            </a:r>
            <a:r>
              <a:rPr lang="de-DE" dirty="0" smtClean="0">
                <a:solidFill>
                  <a:srgbClr val="00B050"/>
                </a:solidFill>
              </a:rPr>
              <a:t>-Kata</a:t>
            </a:r>
            <a:r>
              <a:rPr lang="de-DE" dirty="0" smtClean="0"/>
              <a:t>“</a:t>
            </a:r>
          </a:p>
          <a:p>
            <a:pPr lvl="1"/>
            <a:endParaRPr lang="de-DE" dirty="0"/>
          </a:p>
          <a:p>
            <a:pPr marL="2743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1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NFA </a:t>
            </a:r>
            <a:r>
              <a:rPr lang="de-DE" dirty="0" err="1" smtClean="0"/>
              <a:t>vs</a:t>
            </a:r>
            <a:r>
              <a:rPr lang="de-DE" dirty="0" smtClean="0"/>
              <a:t> DFA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 smtClean="0"/>
              <a:t>t     o     n     i     g     h     t</a:t>
            </a:r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6000" dirty="0" smtClean="0"/>
              <a:t>NFA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50982" y="2873829"/>
            <a:ext cx="365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to</a:t>
            </a:r>
            <a:r>
              <a:rPr lang="de-DE" sz="3200" dirty="0"/>
              <a:t>(</a:t>
            </a:r>
            <a:r>
              <a:rPr lang="de-DE" sz="3200" dirty="0" err="1"/>
              <a:t>nite|knight|night</a:t>
            </a:r>
            <a:r>
              <a:rPr lang="de-DE" sz="3200" dirty="0"/>
              <a:t>)</a:t>
            </a:r>
          </a:p>
          <a:p>
            <a:endParaRPr lang="de-DE" sz="3200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296886" y="2231571"/>
            <a:ext cx="10885" cy="64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558144" y="2215243"/>
            <a:ext cx="370113" cy="734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841171" y="2062842"/>
            <a:ext cx="914400" cy="96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3037114" y="2062842"/>
            <a:ext cx="1458685" cy="96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3080657" y="2062842"/>
            <a:ext cx="1992086" cy="1039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3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NFA </a:t>
            </a:r>
            <a:r>
              <a:rPr lang="de-DE" dirty="0" err="1" smtClean="0"/>
              <a:t>vs</a:t>
            </a:r>
            <a:r>
              <a:rPr lang="de-DE" dirty="0" smtClean="0"/>
              <a:t> DFA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 smtClean="0"/>
              <a:t>t     o     n     i     g     h     t</a:t>
            </a:r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6000" dirty="0"/>
              <a:t>NFA</a:t>
            </a:r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2150982" y="2873829"/>
            <a:ext cx="365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to</a:t>
            </a:r>
            <a:r>
              <a:rPr lang="de-DE" sz="3200" dirty="0"/>
              <a:t>(</a:t>
            </a:r>
            <a:r>
              <a:rPr lang="de-DE" sz="3200" dirty="0" err="1"/>
              <a:t>nite|knight|night</a:t>
            </a:r>
            <a:r>
              <a:rPr lang="de-DE" sz="3200" dirty="0"/>
              <a:t>)</a:t>
            </a:r>
          </a:p>
          <a:p>
            <a:endParaRPr lang="de-DE" sz="3200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296886" y="2231571"/>
            <a:ext cx="10885" cy="64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558144" y="2215243"/>
            <a:ext cx="370113" cy="734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3505200" y="2073728"/>
            <a:ext cx="348343" cy="952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7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NFA </a:t>
            </a:r>
            <a:r>
              <a:rPr lang="de-DE" dirty="0" err="1" smtClean="0"/>
              <a:t>vs</a:t>
            </a:r>
            <a:r>
              <a:rPr lang="de-DE" dirty="0" smtClean="0"/>
              <a:t> DFA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 smtClean="0"/>
              <a:t>t     o     n     i     g     h     t</a:t>
            </a:r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6000" dirty="0"/>
              <a:t>NFA</a:t>
            </a:r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2150982" y="2873829"/>
            <a:ext cx="365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to</a:t>
            </a:r>
            <a:r>
              <a:rPr lang="de-DE" sz="3200" dirty="0"/>
              <a:t>(</a:t>
            </a:r>
            <a:r>
              <a:rPr lang="de-DE" sz="3200" dirty="0" err="1"/>
              <a:t>nite|knight|night</a:t>
            </a:r>
            <a:r>
              <a:rPr lang="de-DE" sz="3200" dirty="0"/>
              <a:t>)</a:t>
            </a:r>
          </a:p>
          <a:p>
            <a:endParaRPr lang="de-DE" sz="3200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296886" y="2231571"/>
            <a:ext cx="10885" cy="64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558144" y="2215243"/>
            <a:ext cx="370113" cy="734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3853543" y="2062842"/>
            <a:ext cx="838200" cy="96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539341" y="2062842"/>
            <a:ext cx="304802" cy="88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5072743" y="2174422"/>
            <a:ext cx="195942" cy="775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5268685" y="2065564"/>
            <a:ext cx="751115" cy="96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5497286" y="2073728"/>
            <a:ext cx="1284513" cy="876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9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NFA </a:t>
            </a:r>
            <a:r>
              <a:rPr lang="de-DE" dirty="0" err="1" smtClean="0"/>
              <a:t>vs</a:t>
            </a:r>
            <a:r>
              <a:rPr lang="de-DE" dirty="0" smtClean="0"/>
              <a:t> DFA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dirty="0" smtClean="0"/>
              <a:t>t     o     n     i     g     h     t</a:t>
            </a: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/>
          </a:p>
          <a:p>
            <a:pPr marL="0" indent="0" algn="r">
              <a:buNone/>
            </a:pPr>
            <a:r>
              <a:rPr lang="de-DE" sz="6000" dirty="0" smtClean="0"/>
              <a:t>DFA</a:t>
            </a:r>
            <a:endParaRPr lang="de-DE" sz="60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 smtClean="0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307771" y="2231571"/>
            <a:ext cx="250373" cy="2253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2743200" y="2215243"/>
            <a:ext cx="185057" cy="2269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18114" y="2062843"/>
            <a:ext cx="435429" cy="24220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3853543" y="2073728"/>
            <a:ext cx="1" cy="1834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321629" y="2065565"/>
            <a:ext cx="1698171" cy="3192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4582886" y="2073729"/>
            <a:ext cx="2198913" cy="3292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48737"/>
              </p:ext>
            </p:extLst>
          </p:nvPr>
        </p:nvGraphicFramePr>
        <p:xfrm>
          <a:off x="2421908" y="3570515"/>
          <a:ext cx="3031835" cy="224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Formel" r:id="rId3" imgW="761760" imgH="711000" progId="Equation.3">
                  <p:embed/>
                </p:oleObj>
              </mc:Choice>
              <mc:Fallback>
                <p:oleObj name="Formel" r:id="rId3" imgW="7617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908" y="3570515"/>
                        <a:ext cx="3031835" cy="224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V="1">
            <a:off x="3635828" y="2073728"/>
            <a:ext cx="217715" cy="318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4060371" y="2084614"/>
            <a:ext cx="522516" cy="1692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853544" y="2084613"/>
            <a:ext cx="729342" cy="317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4218215" y="2136322"/>
            <a:ext cx="1050469" cy="1771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060371" y="2147206"/>
            <a:ext cx="1208313" cy="3110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5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NFA </a:t>
            </a:r>
            <a:r>
              <a:rPr lang="de-DE" dirty="0" err="1" smtClean="0"/>
              <a:t>vs</a:t>
            </a:r>
            <a:r>
              <a:rPr lang="de-DE" dirty="0" smtClean="0"/>
              <a:t> DFA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 smtClean="0"/>
              <a:t>Engine - Bestimmung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/X(.+)+X/ auf „=XX==========================„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Diese Suche muss fehlschlagen!</a:t>
            </a:r>
          </a:p>
          <a:p>
            <a:pPr marL="0" indent="0">
              <a:buNone/>
            </a:pPr>
            <a:r>
              <a:rPr lang="de-DE" dirty="0" smtClean="0"/>
              <a:t>DFA liefert Ergebnis sofort</a:t>
            </a:r>
          </a:p>
          <a:p>
            <a:pPr marL="0" indent="0">
              <a:buNone/>
            </a:pPr>
            <a:r>
              <a:rPr lang="de-DE" dirty="0" smtClean="0"/>
              <a:t>NFA braucht sehr lange (ich </a:t>
            </a:r>
            <a:r>
              <a:rPr lang="de-DE" dirty="0" err="1" smtClean="0"/>
              <a:t>habs</a:t>
            </a:r>
            <a:r>
              <a:rPr lang="de-DE" dirty="0" smtClean="0"/>
              <a:t> noch nie abgewartet </a:t>
            </a:r>
            <a:r>
              <a:rPr lang="de-DE" dirty="0" smtClean="0">
                <a:sym typeface="Wingdings" pitchFamily="2" charset="2"/>
              </a:rPr>
              <a:t>)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5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Möglichst genau formulieren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/"</a:t>
            </a:r>
            <a:r>
              <a:rPr lang="de-DE" dirty="0" smtClean="0">
                <a:solidFill>
                  <a:srgbClr val="FF0000"/>
                </a:solidFill>
              </a:rPr>
              <a:t>(.*)</a:t>
            </a:r>
            <a:r>
              <a:rPr lang="de-DE" dirty="0" smtClean="0"/>
              <a:t>"/ auf ‚</a:t>
            </a:r>
            <a:r>
              <a:rPr lang="de-DE" dirty="0" err="1" smtClean="0"/>
              <a:t>printf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0000"/>
                </a:solidFill>
              </a:rPr>
              <a:t>"</a:t>
            </a:r>
            <a:r>
              <a:rPr lang="de-DE" dirty="0" err="1" smtClean="0">
                <a:solidFill>
                  <a:srgbClr val="FF0000"/>
                </a:solidFill>
              </a:rPr>
              <a:t>ausgabe</a:t>
            </a:r>
            <a:r>
              <a:rPr lang="de-DE" dirty="0" smtClean="0">
                <a:solidFill>
                  <a:srgbClr val="FF0000"/>
                </a:solidFill>
              </a:rPr>
              <a:t> %s", "</a:t>
            </a:r>
            <a:r>
              <a:rPr lang="de-DE" dirty="0" err="1" smtClean="0">
                <a:solidFill>
                  <a:srgbClr val="FF0000"/>
                </a:solidFill>
              </a:rPr>
              <a:t>ergebnis</a:t>
            </a:r>
            <a:r>
              <a:rPr lang="de-DE" dirty="0" smtClean="0">
                <a:solidFill>
                  <a:srgbClr val="FF0000"/>
                </a:solidFill>
              </a:rPr>
              <a:t>"</a:t>
            </a:r>
            <a:r>
              <a:rPr lang="de-DE" dirty="0" smtClean="0"/>
              <a:t>);‘</a:t>
            </a:r>
          </a:p>
          <a:p>
            <a:endParaRPr lang="de-DE" dirty="0" smtClean="0"/>
          </a:p>
          <a:p>
            <a:r>
              <a:rPr lang="de-DE" dirty="0" smtClean="0"/>
              <a:t>/"([^"]*)"/ auf </a:t>
            </a:r>
            <a:r>
              <a:rPr lang="de-DE" dirty="0"/>
              <a:t>‚</a:t>
            </a:r>
            <a:r>
              <a:rPr lang="de-DE" dirty="0" err="1"/>
              <a:t>printf</a:t>
            </a:r>
            <a:r>
              <a:rPr lang="de-DE" dirty="0"/>
              <a:t> (</a:t>
            </a:r>
            <a:r>
              <a:rPr lang="de-DE" dirty="0">
                <a:solidFill>
                  <a:srgbClr val="FF0000"/>
                </a:solidFill>
              </a:rPr>
              <a:t>"</a:t>
            </a:r>
            <a:r>
              <a:rPr lang="de-DE" dirty="0" err="1">
                <a:solidFill>
                  <a:srgbClr val="FF0000"/>
                </a:solidFill>
              </a:rPr>
              <a:t>ausgabe</a:t>
            </a:r>
            <a:r>
              <a:rPr lang="de-DE" dirty="0">
                <a:solidFill>
                  <a:srgbClr val="FF0000"/>
                </a:solidFill>
              </a:rPr>
              <a:t> %s"</a:t>
            </a:r>
            <a:r>
              <a:rPr lang="de-DE" dirty="0"/>
              <a:t>, "</a:t>
            </a:r>
            <a:r>
              <a:rPr lang="de-DE" dirty="0" err="1"/>
              <a:t>ergebnis</a:t>
            </a:r>
            <a:r>
              <a:rPr lang="de-DE" dirty="0"/>
              <a:t>");‘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Umgebung berücksichtigen.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851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166</Words>
  <Application>Microsoft Office PowerPoint</Application>
  <PresentationFormat>Bildschirmpräsentation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Klarheit</vt:lpstr>
      <vt:lpstr>Microsoft Formel-Editor 3.0</vt:lpstr>
      <vt:lpstr>Regex-Kata</vt:lpstr>
      <vt:lpstr>Grundlagen</vt:lpstr>
      <vt:lpstr>Grundregeln</vt:lpstr>
      <vt:lpstr>NFA vs DFA</vt:lpstr>
      <vt:lpstr>NFA vs DFA</vt:lpstr>
      <vt:lpstr>NFA vs DFA</vt:lpstr>
      <vt:lpstr>NFA vs DFA</vt:lpstr>
      <vt:lpstr>NFA vs DFA</vt:lpstr>
      <vt:lpstr>Möglichst genau formulieren</vt:lpstr>
      <vt:lpstr>Übungen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Regex-Kata</dc:title>
  <dc:creator>Christian Hörauf</dc:creator>
  <cp:lastModifiedBy>Christian Hörauf</cp:lastModifiedBy>
  <cp:revision>7</cp:revision>
  <dcterms:created xsi:type="dcterms:W3CDTF">2013-06-06T07:19:16Z</dcterms:created>
  <dcterms:modified xsi:type="dcterms:W3CDTF">2013-06-06T08:34:11Z</dcterms:modified>
</cp:coreProperties>
</file>