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DCCE-5395-40A8-9FC2-B6E1235C496A}" type="datetimeFigureOut">
              <a:rPr lang="de-DE" smtClean="0"/>
              <a:t>21.01.2014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C20B-EF7B-4A06-BCDB-CF7B71361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78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DCCE-5395-40A8-9FC2-B6E1235C496A}" type="datetimeFigureOut">
              <a:rPr lang="de-DE" smtClean="0"/>
              <a:t>21.01.2014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C20B-EF7B-4A06-BCDB-CF7B71361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7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DCCE-5395-40A8-9FC2-B6E1235C496A}" type="datetimeFigureOut">
              <a:rPr lang="de-DE" smtClean="0"/>
              <a:t>21.01.2014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C20B-EF7B-4A06-BCDB-CF7B71361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2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DCCE-5395-40A8-9FC2-B6E1235C496A}" type="datetimeFigureOut">
              <a:rPr lang="de-DE" smtClean="0"/>
              <a:t>21.01.2014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C20B-EF7B-4A06-BCDB-CF7B71361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29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DCCE-5395-40A8-9FC2-B6E1235C496A}" type="datetimeFigureOut">
              <a:rPr lang="de-DE" smtClean="0"/>
              <a:t>21.01.2014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C20B-EF7B-4A06-BCDB-CF7B71361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12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DCCE-5395-40A8-9FC2-B6E1235C496A}" type="datetimeFigureOut">
              <a:rPr lang="de-DE" smtClean="0"/>
              <a:t>21.01.2014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C20B-EF7B-4A06-BCDB-CF7B71361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51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DCCE-5395-40A8-9FC2-B6E1235C496A}" type="datetimeFigureOut">
              <a:rPr lang="de-DE" smtClean="0"/>
              <a:t>21.01.2014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C20B-EF7B-4A06-BCDB-CF7B71361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23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DCCE-5395-40A8-9FC2-B6E1235C496A}" type="datetimeFigureOut">
              <a:rPr lang="de-DE" smtClean="0"/>
              <a:t>21.01.2014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C20B-EF7B-4A06-BCDB-CF7B71361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90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DCCE-5395-40A8-9FC2-B6E1235C496A}" type="datetimeFigureOut">
              <a:rPr lang="de-DE" smtClean="0"/>
              <a:t>21.01.2014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C20B-EF7B-4A06-BCDB-CF7B71361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29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DCCE-5395-40A8-9FC2-B6E1235C496A}" type="datetimeFigureOut">
              <a:rPr lang="de-DE" smtClean="0"/>
              <a:t>21.01.2014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C20B-EF7B-4A06-BCDB-CF7B71361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62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DCCE-5395-40A8-9FC2-B6E1235C496A}" type="datetimeFigureOut">
              <a:rPr lang="de-DE" smtClean="0"/>
              <a:t>21.01.2014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C20B-EF7B-4A06-BCDB-CF7B71361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52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5DCCE-5395-40A8-9FC2-B6E1235C496A}" type="datetimeFigureOut">
              <a:rPr lang="de-DE" smtClean="0"/>
              <a:t>21.01.2014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9C20B-EF7B-4A06-BCDB-CF7B71361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26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86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Abstraction</a:t>
            </a:r>
            <a:endParaRPr lang="de-DE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75856" y="2456892"/>
            <a:ext cx="4608512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07904" y="208756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Abstraction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75856" y="2474894"/>
            <a:ext cx="0" cy="2538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55776" y="2496733"/>
            <a:ext cx="864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Step</a:t>
            </a:r>
            <a:r>
              <a:rPr lang="de-DE" dirty="0" smtClean="0"/>
              <a:t> 1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….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Step</a:t>
            </a:r>
            <a:r>
              <a:rPr lang="de-DE" dirty="0" smtClean="0"/>
              <a:t> n</a:t>
            </a:r>
            <a:endParaRPr lang="de-DE" dirty="0"/>
          </a:p>
        </p:txBody>
      </p:sp>
      <p:sp>
        <p:nvSpPr>
          <p:cNvPr id="13" name="Rectangle 12"/>
          <p:cNvSpPr/>
          <p:nvPr/>
        </p:nvSpPr>
        <p:spPr>
          <a:xfrm>
            <a:off x="3563888" y="2636912"/>
            <a:ext cx="1440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3559831" y="4301001"/>
            <a:ext cx="1440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4563616" y="3031722"/>
            <a:ext cx="144016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/>
          <p:cNvSpPr/>
          <p:nvPr/>
        </p:nvSpPr>
        <p:spPr>
          <a:xfrm>
            <a:off x="5148064" y="3207161"/>
            <a:ext cx="1440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/>
          <p:cNvSpPr/>
          <p:nvPr/>
        </p:nvSpPr>
        <p:spPr>
          <a:xfrm>
            <a:off x="4563616" y="3701210"/>
            <a:ext cx="72008" cy="294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5148064" y="3975170"/>
            <a:ext cx="144016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/>
          <p:cNvSpPr/>
          <p:nvPr/>
        </p:nvSpPr>
        <p:spPr>
          <a:xfrm>
            <a:off x="4563616" y="4217678"/>
            <a:ext cx="72008" cy="1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51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Abstraction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Schwarz-Fritz, Fabian</dc:creator>
  <cp:lastModifiedBy>Schwarz-Fritz, Fabian</cp:lastModifiedBy>
  <cp:revision>1</cp:revision>
  <dcterms:created xsi:type="dcterms:W3CDTF">2014-01-21T20:20:04Z</dcterms:created>
  <dcterms:modified xsi:type="dcterms:W3CDTF">2014-01-21T20:24:35Z</dcterms:modified>
</cp:coreProperties>
</file>