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07a82a69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c07a82a69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c07a82a69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c07a82a69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916cfcf5_3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916cfcf5_3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c07a82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c07a82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916cfcf5_3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916cfcf5_3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9916cfcf5_3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9916cfcf5_3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9916cfcf5_3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9916cfcf5_3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916cfc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916cfc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916cfcf5_3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916cfcf5_3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916cfcf5_5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916cfcf5_5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916cfcf5_3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916cfcf5_3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Kabel aus AML Datei auslesen -&gt; sowohl Übersicht an Kabeln, als auch Details zu jedem Kabel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Kabelliste filtern -&gt; nach Namen oder Attributen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Kabeldaten verändern und speichern oder Kabel löschen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komplett neues Kabel erstellen -&gt; Kabelattribute, Steckverbinder etc. (wird man in Demo sehen)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(veränderte) AML Datei von CAEX 3.0 zu CAEX 2.15 konvertieren(wenn gewünscht) und herunterladen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916cfcf5_3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916cfcf5_3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c07a82a6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c07a82a6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07a82a6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c07a82a6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07a82a69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c07a82a69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1">
  <p:cSld name="AUTOLAYOUT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AUTOLAYOUT_2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63" name="Google Shape;63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3">
  <p:cSld name="AUTOLAYOUT_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2">
  <p:cSld name="AUTOLAYOUT_5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we.sowiho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Modelling Wizard für Kabelmodelle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Semester - Software Engineering Team 2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4.3. AML-Serializer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3708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Liest und schreibt AML-Dateien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Benutzt die Library AMLEngine2.1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Liest, erstellt, bearbeitet und löscht Kabel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Generiert AML-Dateien in CAEX 2.15 und CAEX 3.0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00" y="3901725"/>
            <a:ext cx="5378100" cy="5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4.4. Logger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3708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Notiert wichtige Ereignisse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Verschiedene Schweregrade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Info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Error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Fatal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Exakter Zeitpunkt des Ereignisses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Vorgehensweise beim Testen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Anwendungsfallbasiert -&gt; Black-Box-Tests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3 verschiedene Test Suites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Local installation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Overview and navigation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Cable Editing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Problem: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Zeitplan -&gt; Tests während laufender Entwicklung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Vorgehensweise beim Testen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 (Ausschnitt)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l="1263" r="5869"/>
          <a:stretch/>
        </p:blipFill>
        <p:spPr>
          <a:xfrm>
            <a:off x="2247900" y="2292350"/>
            <a:ext cx="2870224" cy="24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l="3112" t="1797" r="2840"/>
          <a:stretch/>
        </p:blipFill>
        <p:spPr>
          <a:xfrm>
            <a:off x="5547512" y="2292350"/>
            <a:ext cx="2495551" cy="2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Live Demo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11" name="Google Shape;211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925" y="1503100"/>
            <a:ext cx="3388150" cy="33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7. Lessons Learned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Rechtzeitig mit der Implementierung beginnen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Ausfall von Teammitgliedern berücksichtigen → neue Aufteilung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Fixe wöchentliche Termine für Teammeetings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Klare Fristen und bessere Kommunikation bei Problemen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Große Aufgaben in kleine Arbeitspakete aufteilen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Einarbeitung in neue Technologien dauert länger als erwartet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Nicht an einem Problem zu lange aufhalten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Nicht zu stark an Rollenverteilung im Team festhalten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8. Fazit und Ausblick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Fazit:</a:t>
            </a:r>
            <a:endParaRPr/>
          </a:p>
          <a:p>
            <a:pPr marL="457200" lvl="0" indent="-322580" algn="l" rtl="0">
              <a:spcBef>
                <a:spcPts val="16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MVP erfolgreich umgesetzt, mit allen im SRS vereinbarten Funktionen</a:t>
            </a: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Erweiterung der Connector Library konnte zeitlich nicht mehr umgesetzt werden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Ausblick:</a:t>
            </a:r>
            <a:endParaRPr/>
          </a:p>
          <a:p>
            <a:pPr marL="457200" lvl="0" indent="-322580" algn="l" rtl="0">
              <a:spcBef>
                <a:spcPts val="16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Weiterentwicklung definitiv möglich</a:t>
            </a:r>
            <a:br>
              <a:rPr lang="de"/>
            </a:br>
            <a:r>
              <a:rPr lang="de"/>
              <a:t>→ separates Speicher von den Libraries und den Devices</a:t>
            </a:r>
            <a:br>
              <a:rPr lang="de"/>
            </a:br>
            <a:r>
              <a:rPr lang="de"/>
              <a:t>→ Bilder für Kabel hinzufügen</a:t>
            </a:r>
            <a:br>
              <a:rPr lang="de"/>
            </a:br>
            <a:r>
              <a:rPr lang="de"/>
              <a:t>→ Libraries hochladen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Teamübersicht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Vorstellung des Projektes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Produktübersicht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Architekturübersicht und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Vorgehensweise beim Testen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Live 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Lessons Learned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Fazit und Ausblick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Teamübersicht im 4. Semester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58725" y="2628675"/>
            <a:ext cx="17025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Kevin Pauer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Projektleiter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MtrkNr. 1199719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inf20003@lehre.dhbw-stuttgart.de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001125" y="2628675"/>
            <a:ext cx="17025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Fabian Thomé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Entwickler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MtrkNr. 6316823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inf20190@lehre.dhbw-stuttgart.de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01" name="Google Shape;101;p19"/>
          <p:cNvSpPr txBox="1"/>
          <p:nvPr/>
        </p:nvSpPr>
        <p:spPr>
          <a:xfrm>
            <a:off x="3720750" y="2628675"/>
            <a:ext cx="17025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Thorsten Rausch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Systemarchitekt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MtrkNr. 5895515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inf20082@lehre.dhbw-stuttgart.de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02" name="Google Shape;102;p19"/>
          <p:cNvSpPr txBox="1"/>
          <p:nvPr/>
        </p:nvSpPr>
        <p:spPr>
          <a:xfrm>
            <a:off x="5444050" y="2628675"/>
            <a:ext cx="17025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Leon Amtmann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Documentation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MtrkNr. 5156023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inf20071@lehre.dhbw-stuttgart.de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03" name="Google Shape;103;p19"/>
          <p:cNvSpPr txBox="1"/>
          <p:nvPr/>
        </p:nvSpPr>
        <p:spPr>
          <a:xfrm>
            <a:off x="7182775" y="2628675"/>
            <a:ext cx="17025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Calvin Friedrich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Produktmanager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MtrkNr. 5775099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inf20185@lehre.dhbw-stuttgart.de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0" y="1127950"/>
            <a:ext cx="1256150" cy="1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750" y="1127950"/>
            <a:ext cx="1559225" cy="1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183" y="1127950"/>
            <a:ext cx="1199892" cy="1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075" y="1127950"/>
            <a:ext cx="1352830" cy="1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4288" y="1127950"/>
            <a:ext cx="1159463" cy="15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355">
                <a:solidFill>
                  <a:schemeClr val="lt1"/>
                </a:solidFill>
              </a:rPr>
              <a:t>2. Vorstellung des Projektes</a:t>
            </a:r>
            <a:endParaRPr sz="3355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884750" y="138572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de" sz="1400" b="1">
                <a:solidFill>
                  <a:schemeClr val="lt1"/>
                </a:solidFill>
              </a:rPr>
              <a:t>Master Use Case: </a:t>
            </a:r>
            <a:r>
              <a:rPr lang="de" sz="1400">
                <a:solidFill>
                  <a:schemeClr val="lt1"/>
                </a:solidFill>
              </a:rPr>
              <a:t>AML</a:t>
            </a:r>
            <a:r>
              <a:rPr lang="de" sz="1400" b="1">
                <a:solidFill>
                  <a:schemeClr val="lt1"/>
                </a:solidFill>
              </a:rPr>
              <a:t> </a:t>
            </a:r>
            <a:r>
              <a:rPr lang="de" sz="1400">
                <a:solidFill>
                  <a:schemeClr val="lt1"/>
                </a:solidFill>
              </a:rPr>
              <a:t>Kabel Konfigurator mittels eines Angular Frontends </a:t>
            </a:r>
            <a:br>
              <a:rPr lang="de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de" sz="1400">
                <a:solidFill>
                  <a:schemeClr val="lt1"/>
                </a:solidFill>
              </a:rPr>
              <a:t>Navigation und Durchsuchen einer Kabelbibliothek durch Bedienen eines nutzerfreundlichen GUI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de" sz="1400">
                <a:solidFill>
                  <a:schemeClr val="lt1"/>
                </a:solidFill>
              </a:rPr>
              <a:t>Ausgabeformat von Dateien nach den Regeln für AML-Komponentenmodelle</a:t>
            </a:r>
            <a:br>
              <a:rPr lang="de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de" sz="1400" b="1">
                <a:solidFill>
                  <a:schemeClr val="lt1"/>
                </a:solidFill>
              </a:rPr>
              <a:t>Zielgruppe: </a:t>
            </a:r>
            <a:r>
              <a:rPr lang="de" sz="1400">
                <a:solidFill>
                  <a:schemeClr val="lt1"/>
                </a:solidFill>
              </a:rPr>
              <a:t>Entwickler und Anwender, welche mit AML Dateien arbeiten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55" y="3456600"/>
            <a:ext cx="1155600" cy="1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425" y="3560425"/>
            <a:ext cx="2732150" cy="10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1884750" y="442450"/>
            <a:ext cx="69477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Produktübersicht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645800" y="1070875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375" y="1316038"/>
            <a:ext cx="876451" cy="8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6267063" y="3201275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neues Kabel erstellen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645788" y="3747450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Kabel bearbeiten oder löschen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406838" y="1834475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Library in CAEX 3.0 und 2.15  down- loaden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984013" y="1834475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Kabel filtern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024513" y="3201275"/>
            <a:ext cx="1425600" cy="136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Kabel auslesen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7624438">
            <a:off x="3984912" y="2742129"/>
            <a:ext cx="1027627" cy="1985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1106097">
            <a:off x="4439859" y="4057122"/>
            <a:ext cx="228633" cy="1986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 rot="-7748476">
            <a:off x="3059467" y="3131967"/>
            <a:ext cx="228600" cy="1987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-5400986">
            <a:off x="4848811" y="2995475"/>
            <a:ext cx="10458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-7431277">
            <a:off x="5691386" y="2732311"/>
            <a:ext cx="1014024" cy="1982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1013435">
            <a:off x="6174670" y="2053135"/>
            <a:ext cx="1161610" cy="1985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Architekturübersicht und Module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25" y="2203325"/>
            <a:ext cx="2052999" cy="20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525" y="2430874"/>
            <a:ext cx="1597899" cy="159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>
            <a:off x="3790125" y="3283825"/>
            <a:ext cx="226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6" name="Google Shape;146;p22"/>
          <p:cNvSpPr txBox="1"/>
          <p:nvPr/>
        </p:nvSpPr>
        <p:spPr>
          <a:xfrm>
            <a:off x="4069725" y="2822125"/>
            <a:ext cx="17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REST API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133025" y="4045425"/>
            <a:ext cx="17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Angular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160863" y="4045425"/>
            <a:ext cx="17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ASP.NET Core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133025" y="1952525"/>
            <a:ext cx="17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Frontend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160863" y="1952525"/>
            <a:ext cx="17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Backend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900" y="171400"/>
            <a:ext cx="4982400" cy="4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4.1. Graphical User Interface (GUI)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30813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Aufteilung in Komponenten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Bestehen jeweils aus HTML, SCSS, 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Können andere Komponenten enthalten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Globaler ApiService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Kommunikation mit Backend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350" y="2007425"/>
            <a:ext cx="3490325" cy="2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4.2. Controller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3708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Gegenstück zur GUI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Koordiniert Module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Erhält HTTP Requests </a:t>
            </a:r>
            <a:r>
              <a:rPr lang="de">
                <a:solidFill>
                  <a:schemeClr val="lt1"/>
                </a:solidFill>
              </a:rPr>
              <a:t>von der</a:t>
            </a:r>
            <a:r>
              <a:rPr lang="de"/>
              <a:t> GUI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Gibt Anweisungen an AML-Serializer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Erhält Daten vom AML-Serializer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Gibt Informationen an Logger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Gibt HTTP Responses an GUI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375" y="1318950"/>
            <a:ext cx="284703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Proxima Nova</vt:lpstr>
      <vt:lpstr>Arial</vt:lpstr>
      <vt:lpstr>Spearmint</vt:lpstr>
      <vt:lpstr>Modelling Wizard für Kabelmodelle</vt:lpstr>
      <vt:lpstr>Gliederung</vt:lpstr>
      <vt:lpstr>Teamübersicht im 4. Semester </vt:lpstr>
      <vt:lpstr>2. Vorstellung des Projektes </vt:lpstr>
      <vt:lpstr>3. Produktübersicht</vt:lpstr>
      <vt:lpstr>4. Architekturübersicht und Module</vt:lpstr>
      <vt:lpstr>PowerPoint-Präsentation</vt:lpstr>
      <vt:lpstr>4.1. Graphical User Interface (GUI)</vt:lpstr>
      <vt:lpstr>4.2. Controller</vt:lpstr>
      <vt:lpstr>4.3. AML-Serializer</vt:lpstr>
      <vt:lpstr>4.4. Logger</vt:lpstr>
      <vt:lpstr>5. Vorgehensweise beim Testen</vt:lpstr>
      <vt:lpstr>5. Vorgehensweise beim Testen</vt:lpstr>
      <vt:lpstr>6. Live Demo</vt:lpstr>
      <vt:lpstr>7. Lessons Learned</vt:lpstr>
      <vt:lpstr>8. Fazit und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Wizard für Kabelmodelle</dc:title>
  <dc:creator>Calvin</dc:creator>
  <cp:lastModifiedBy>Calvin Friedrich</cp:lastModifiedBy>
  <cp:revision>1</cp:revision>
  <dcterms:modified xsi:type="dcterms:W3CDTF">2022-05-12T15:04:13Z</dcterms:modified>
</cp:coreProperties>
</file>