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</p:sldIdLst>
  <p:sldSz cx="10080625" cy="7559675"/>
  <p:notesSz cx="7559675" cy="10691813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73440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368000" y="4374720"/>
            <a:ext cx="73440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31440" y="309600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368000" y="437472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31440" y="437472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236448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850920" y="3096000"/>
            <a:ext cx="236448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334200" y="3096000"/>
            <a:ext cx="236448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368000" y="4374720"/>
            <a:ext cx="236448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850920" y="4374720"/>
            <a:ext cx="236448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334200" y="4374720"/>
            <a:ext cx="236448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1368000" y="3096000"/>
            <a:ext cx="7344000" cy="244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7344000" cy="244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3583800" cy="244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31440" y="3096000"/>
            <a:ext cx="3583800" cy="244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31440" y="3096000"/>
            <a:ext cx="3583800" cy="244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368000" y="437472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368000" y="3096000"/>
            <a:ext cx="7344000" cy="244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3583800" cy="244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31440" y="309600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31440" y="437472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31440" y="309600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368000" y="4374720"/>
            <a:ext cx="73440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73440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368000" y="4374720"/>
            <a:ext cx="73440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31440" y="309600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368000" y="437472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31440" y="437472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236448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850920" y="3096000"/>
            <a:ext cx="236448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334200" y="3096000"/>
            <a:ext cx="236448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368000" y="4374720"/>
            <a:ext cx="236448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850920" y="4374720"/>
            <a:ext cx="236448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334200" y="4374720"/>
            <a:ext cx="236448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1368000" y="3096000"/>
            <a:ext cx="7344000" cy="244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7344000" cy="244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3583800" cy="244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31440" y="3096000"/>
            <a:ext cx="3583800" cy="244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7344000" cy="244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31440" y="3096000"/>
            <a:ext cx="3583800" cy="244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368000" y="437472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3583800" cy="244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31440" y="309600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31440" y="437472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31440" y="309600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1368000" y="4374720"/>
            <a:ext cx="73440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73440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1368000" y="4374720"/>
            <a:ext cx="73440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31440" y="309600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368000" y="437472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31440" y="437472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236448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850920" y="3096000"/>
            <a:ext cx="236448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334200" y="3096000"/>
            <a:ext cx="236448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1368000" y="4374720"/>
            <a:ext cx="236448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850920" y="4374720"/>
            <a:ext cx="236448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334200" y="4374720"/>
            <a:ext cx="236448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1368000" y="3096000"/>
            <a:ext cx="7344000" cy="244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7344000" cy="244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3583800" cy="244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31440" y="3096000"/>
            <a:ext cx="3583800" cy="244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3583800" cy="244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31440" y="3096000"/>
            <a:ext cx="3583800" cy="244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31440" y="3096000"/>
            <a:ext cx="3583800" cy="244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1368000" y="437472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3583800" cy="244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31440" y="309600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31440" y="437472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31440" y="309600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1368000" y="4374720"/>
            <a:ext cx="73440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73440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1368000" y="4374720"/>
            <a:ext cx="73440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31440" y="309600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1368000" y="437472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31440" y="437472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236448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850920" y="3096000"/>
            <a:ext cx="236448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334200" y="3096000"/>
            <a:ext cx="236448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1368000" y="4374720"/>
            <a:ext cx="236448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850920" y="4374720"/>
            <a:ext cx="236448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334200" y="4374720"/>
            <a:ext cx="236448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31440" y="3096000"/>
            <a:ext cx="3583800" cy="244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368000" y="437472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3583800" cy="244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31440" y="309600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31440" y="437472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31440" y="3096000"/>
            <a:ext cx="35838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368000" y="4374720"/>
            <a:ext cx="7344000" cy="1167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360" y="3528000"/>
            <a:ext cx="9071640" cy="83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es-CO" sz="4400" b="0" strike="noStrike" spc="-1">
                <a:solidFill>
                  <a:srgbClr val="FFFFFF"/>
                </a:solidFill>
                <a:latin typeface="Ubuntu"/>
              </a:rPr>
              <a:t>Pulse para editar el formato del texto de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9071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Ubuntu"/>
              </a:rPr>
              <a:t>Pulse para editar el formato de esquema del texto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latin typeface="Ubuntu"/>
              </a:rPr>
              <a:t>Segundo nivel del esquema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400" b="0" strike="noStrike" spc="-1">
                <a:latin typeface="Ubuntu"/>
              </a:rPr>
              <a:t>Tercer nivel del esquema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Ubuntu"/>
              </a:rPr>
              <a:t>Cuarto nivel del esquema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Ubuntu"/>
              </a:rPr>
              <a:t>Quinto nivel del esquema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Ubuntu"/>
              </a:rPr>
              <a:t>Sexto nivel del esquema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Ubuntu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CO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s-CO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A6AE527E-BA7B-4FD7-B08E-48A9A7E88E65}" type="slidenum">
              <a:rPr lang="es-CO" sz="1400" b="0" strike="noStrike" spc="-1">
                <a:latin typeface="Times New Roman"/>
              </a:rPr>
              <a:t>‹Nº›</a:t>
            </a:fld>
            <a:endParaRPr lang="es-CO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es-CO" sz="4400" b="0" strike="noStrike" spc="-1">
                <a:solidFill>
                  <a:srgbClr val="FFFFFF"/>
                </a:solidFill>
                <a:latin typeface="Ubuntu"/>
              </a:rPr>
              <a:t>Pulse para editar el formato del texto de título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Ubuntu"/>
              </a:rPr>
              <a:t>Pulse para editar el formato de esquema del texto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latin typeface="Ubuntu"/>
              </a:rPr>
              <a:t>Segundo nivel del esquema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400" b="0" strike="noStrike" spc="-1">
                <a:latin typeface="Ubuntu"/>
              </a:rPr>
              <a:t>Tercer nivel del esquema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Ubuntu"/>
              </a:rPr>
              <a:t>Cuarto nivel del esquema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Ubuntu"/>
              </a:rPr>
              <a:t>Quinto nivel del esquema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Ubuntu"/>
              </a:rPr>
              <a:t>Sexto nivel del esquema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Ubuntu"/>
              </a:rPr>
              <a:t>Séptimo nivel del esquema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CO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s-CO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18F227B9-0C27-4D32-B22B-0DE18677C5C0}" type="slidenum">
              <a:rPr lang="es-CO" sz="1400" b="0" strike="noStrike" spc="-1">
                <a:latin typeface="Times New Roman"/>
              </a:rPr>
              <a:t>‹Nº›</a:t>
            </a:fld>
            <a:endParaRPr lang="es-CO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es-CO" sz="4400" b="0" strike="noStrike" spc="-1">
                <a:solidFill>
                  <a:srgbClr val="FFFFFF"/>
                </a:solidFill>
                <a:latin typeface="Ubuntu"/>
              </a:rPr>
              <a:t>Pulse para editar el formato del texto de título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9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Ubuntu"/>
              </a:rPr>
              <a:t>Pulse para editar el formato de esquema del texto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latin typeface="Ubuntu"/>
              </a:rPr>
              <a:t>Segundo nivel del esquema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400" b="0" strike="noStrike" spc="-1">
                <a:latin typeface="Ubuntu"/>
              </a:rPr>
              <a:t>Tercer nivel del esquema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Ubuntu"/>
              </a:rPr>
              <a:t>Cuarto nivel del esquema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Ubuntu"/>
              </a:rPr>
              <a:t>Quinto nivel del esquema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Ubuntu"/>
              </a:rPr>
              <a:t>Sexto nivel del esquema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Ubuntu"/>
              </a:rPr>
              <a:t>Séptimo nivel del esquema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CO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s-CO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6DD75FA6-F3A0-4AA2-90D7-AE4D8216B1AA}" type="slidenum">
              <a:rPr lang="es-CO" sz="1400" b="0" strike="noStrike" spc="-1">
                <a:latin typeface="Times New Roman"/>
              </a:rPr>
              <a:t>‹Nº›</a:t>
            </a:fld>
            <a:endParaRPr lang="es-CO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es-CO" sz="4400" b="0" strike="noStrike" spc="-1">
                <a:solidFill>
                  <a:srgbClr val="FFFFFF"/>
                </a:solidFill>
                <a:latin typeface="Ubuntu"/>
              </a:rPr>
              <a:t>Pulse para editar el formato del texto de título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7344000" cy="244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</a:pPr>
            <a:r>
              <a:rPr lang="es-CO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Aft>
                <a:spcPts val="1134"/>
              </a:spcAft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Aft>
                <a:spcPts val="850"/>
              </a:spcAft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Aft>
                <a:spcPts val="567"/>
              </a:spcAft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Aft>
                <a:spcPts val="283"/>
              </a:spcAft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Aft>
                <a:spcPts val="283"/>
              </a:spcAft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Aft>
                <a:spcPts val="283"/>
              </a:spcAft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CO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s-CO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6856542B-393F-4C50-9D7F-97014E9824A4}" type="slidenum">
              <a:rPr lang="es-CO" sz="1400" b="0" strike="noStrike" spc="-1">
                <a:latin typeface="Times New Roman"/>
              </a:rPr>
              <a:t>‹Nº›</a:t>
            </a:fld>
            <a:endParaRPr lang="es-CO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360" y="3323520"/>
            <a:ext cx="9071640" cy="1239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 lnSpcReduction="10000"/>
          </a:bodyPr>
          <a:lstStyle/>
          <a:p>
            <a:pPr algn="ctr"/>
            <a:r>
              <a:rPr lang="es-CO" sz="2800" b="0" strike="noStrike" spc="-1" dirty="0">
                <a:solidFill>
                  <a:srgbClr val="000000"/>
                </a:solidFill>
                <a:latin typeface="Calibri Light"/>
              </a:rPr>
              <a:t>IMPLEMENTAR EL PROCESO DE COMUNICACIÓN INALÁMBRICA PARA EL DISPOSITIVO DE PRUEBAS DE DESMINADO HUMANITARIO MEDICI</a:t>
            </a:r>
            <a:endParaRPr lang="es-CO" sz="2800" b="0" strike="noStrike" spc="-1" dirty="0">
              <a:solidFill>
                <a:srgbClr val="FFFFFF"/>
              </a:solidFill>
              <a:latin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 fontScale="55000" lnSpcReduction="20000"/>
          </a:bodyPr>
          <a:lstStyle/>
          <a:p>
            <a:pPr algn="ctr"/>
            <a:r>
              <a:rPr lang="es-CO" sz="4400" spc="-1">
                <a:solidFill>
                  <a:srgbClr val="FFFFFF"/>
                </a:solidFill>
                <a:latin typeface="Ubuntu"/>
              </a:rPr>
              <a:t>IMPLEMENTAR EL PROCESO DE COMUNICACIÓN INALÁMBRICA PARA EL DISPOSITIVO DE PRUEBAS DE DESMINADO HUMANITARIO MEDICI</a:t>
            </a:r>
            <a:endParaRPr lang="es-CO" sz="4400" spc="-1" dirty="0">
              <a:solidFill>
                <a:srgbClr val="FFFFFF"/>
              </a:solidFill>
              <a:latin typeface="Ubuntu"/>
            </a:endParaRPr>
          </a:p>
        </p:txBody>
      </p:sp>
      <p:cxnSp>
        <p:nvCxnSpPr>
          <p:cNvPr id="169" name="Line 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70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73" name="Line 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74" name="Line 1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77" name="Line 1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79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313BDDB7-AB04-48D5-B534-6E52FC22F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48" y="1317454"/>
            <a:ext cx="5772150" cy="26289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7C56DC4-83C3-46A6-A26F-ED430AE40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940" y="3328856"/>
            <a:ext cx="6448737" cy="41588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es-CO" sz="4400" b="0" strike="noStrike" spc="-1">
                <a:solidFill>
                  <a:srgbClr val="FFFFFF"/>
                </a:solidFill>
                <a:latin typeface="Ubuntu"/>
              </a:rPr>
              <a:t>Diseño del embebido</a:t>
            </a:r>
          </a:p>
        </p:txBody>
      </p:sp>
      <p:sp>
        <p:nvSpPr>
          <p:cNvPr id="181" name="CustomShape 2"/>
          <p:cNvSpPr/>
          <p:nvPr/>
        </p:nvSpPr>
        <p:spPr>
          <a:xfrm>
            <a:off x="504000" y="1440000"/>
            <a:ext cx="9144000" cy="576000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1152000" y="2160000"/>
            <a:ext cx="1829880" cy="1656000"/>
          </a:xfrm>
          <a:prstGeom prst="rect">
            <a:avLst/>
          </a:prstGeom>
          <a:solidFill>
            <a:srgbClr val="E3D20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CO" sz="1800" b="0" strike="noStrike" spc="-1" dirty="0">
                <a:latin typeface="Arial"/>
              </a:rPr>
              <a:t>PROCESSOR</a:t>
            </a:r>
          </a:p>
          <a:p>
            <a:pPr algn="ctr"/>
            <a:r>
              <a:rPr lang="es-CO" sz="1800" b="0" strike="noStrike" spc="-1" dirty="0">
                <a:latin typeface="Arial"/>
              </a:rPr>
              <a:t>ONION</a:t>
            </a:r>
          </a:p>
        </p:txBody>
      </p:sp>
      <p:sp>
        <p:nvSpPr>
          <p:cNvPr id="183" name="CustomShape 4"/>
          <p:cNvSpPr/>
          <p:nvPr/>
        </p:nvSpPr>
        <p:spPr>
          <a:xfrm>
            <a:off x="3888000" y="2448000"/>
            <a:ext cx="1800000" cy="1260000"/>
          </a:xfrm>
          <a:prstGeom prst="rect">
            <a:avLst/>
          </a:prstGeom>
          <a:solidFill>
            <a:srgbClr val="FFF200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CO" spc="-1" dirty="0" err="1"/>
              <a:t>Microprocessor</a:t>
            </a:r>
            <a:endParaRPr lang="es-CO" sz="1800" b="0" strike="noStrike" spc="-1" dirty="0">
              <a:latin typeface="Arial"/>
            </a:endParaRPr>
          </a:p>
          <a:p>
            <a:pPr algn="ctr"/>
            <a:r>
              <a:rPr lang="es-CO" sz="1800" b="0" strike="noStrike" spc="-1" dirty="0">
                <a:latin typeface="Arial"/>
              </a:rPr>
              <a:t>STM 32</a:t>
            </a:r>
          </a:p>
        </p:txBody>
      </p:sp>
      <p:sp>
        <p:nvSpPr>
          <p:cNvPr id="184" name="CustomShape 5"/>
          <p:cNvSpPr/>
          <p:nvPr/>
        </p:nvSpPr>
        <p:spPr>
          <a:xfrm>
            <a:off x="3744000" y="4176000"/>
            <a:ext cx="2016000" cy="2592000"/>
          </a:xfrm>
          <a:prstGeom prst="rect">
            <a:avLst/>
          </a:prstGeom>
          <a:solidFill>
            <a:srgbClr val="00B274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CO" sz="1800" b="0" strike="noStrike" spc="-1">
                <a:latin typeface="Arial"/>
              </a:rPr>
              <a:t>FPGA </a:t>
            </a:r>
          </a:p>
          <a:p>
            <a:pPr algn="ctr"/>
            <a:r>
              <a:rPr lang="es-CO" sz="1800" b="0" strike="noStrike" spc="-1">
                <a:latin typeface="Arial"/>
              </a:rPr>
              <a:t>Spartan 6</a:t>
            </a:r>
          </a:p>
        </p:txBody>
      </p:sp>
      <p:sp>
        <p:nvSpPr>
          <p:cNvPr id="185" name="CustomShape 6"/>
          <p:cNvSpPr/>
          <p:nvPr/>
        </p:nvSpPr>
        <p:spPr>
          <a:xfrm>
            <a:off x="1512000" y="4248000"/>
            <a:ext cx="1152000" cy="720000"/>
          </a:xfrm>
          <a:prstGeom prst="rect">
            <a:avLst/>
          </a:prstGeom>
          <a:solidFill>
            <a:srgbClr val="666666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CO" sz="1800" b="0" strike="noStrike" spc="-1" dirty="0" err="1">
                <a:latin typeface="Arial"/>
              </a:rPr>
              <a:t>Memory</a:t>
            </a:r>
            <a:endParaRPr lang="es-CO" sz="1800" b="0" strike="noStrike" spc="-1" dirty="0">
              <a:latin typeface="Arial"/>
            </a:endParaRPr>
          </a:p>
          <a:p>
            <a:pPr algn="ctr"/>
            <a:r>
              <a:rPr lang="es-CO" sz="1800" b="0" strike="noStrike" spc="-1" dirty="0">
                <a:latin typeface="Arial"/>
              </a:rPr>
              <a:t>SD</a:t>
            </a:r>
          </a:p>
        </p:txBody>
      </p:sp>
      <p:sp>
        <p:nvSpPr>
          <p:cNvPr id="186" name="CustomShape 7"/>
          <p:cNvSpPr/>
          <p:nvPr/>
        </p:nvSpPr>
        <p:spPr>
          <a:xfrm rot="21597000">
            <a:off x="6336360" y="4138920"/>
            <a:ext cx="2952000" cy="1296000"/>
          </a:xfrm>
          <a:prstGeom prst="rect">
            <a:avLst/>
          </a:prstGeom>
          <a:solidFill>
            <a:srgbClr val="182F7C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CO" sz="1800" b="0" strike="noStrike" spc="-1" dirty="0" err="1">
                <a:latin typeface="Arial"/>
              </a:rPr>
              <a:t>Modulator</a:t>
            </a:r>
            <a:endParaRPr lang="es-CO" sz="1800" b="0" strike="noStrike" spc="-1" dirty="0">
              <a:latin typeface="Arial"/>
            </a:endParaRPr>
          </a:p>
          <a:p>
            <a:pPr algn="ctr"/>
            <a:r>
              <a:rPr lang="es-CO" sz="1800" b="0" strike="noStrike" spc="-1" dirty="0">
                <a:latin typeface="Arial"/>
              </a:rPr>
              <a:t>QPSK</a:t>
            </a:r>
          </a:p>
          <a:p>
            <a:pPr algn="ctr"/>
            <a:r>
              <a:rPr lang="es-CO" sz="1800" b="0" strike="noStrike" spc="-1" dirty="0">
                <a:latin typeface="Arial"/>
              </a:rPr>
              <a:t>HMC1097LP4E</a:t>
            </a:r>
          </a:p>
        </p:txBody>
      </p:sp>
      <p:sp>
        <p:nvSpPr>
          <p:cNvPr id="187" name="CustomShape 8"/>
          <p:cNvSpPr/>
          <p:nvPr/>
        </p:nvSpPr>
        <p:spPr>
          <a:xfrm rot="21597000">
            <a:off x="6336360" y="5614560"/>
            <a:ext cx="2952000" cy="1296000"/>
          </a:xfrm>
          <a:prstGeom prst="rect">
            <a:avLst/>
          </a:prstGeom>
          <a:solidFill>
            <a:srgbClr val="182F7C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CO" sz="1800" b="0" strike="noStrike" spc="-1" dirty="0" err="1">
                <a:latin typeface="Arial"/>
              </a:rPr>
              <a:t>Demodulator</a:t>
            </a:r>
            <a:endParaRPr lang="es-CO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CO" sz="1800" b="0" strike="noStrike" spc="-1" dirty="0">
                <a:latin typeface="Arial"/>
              </a:rPr>
              <a:t>QPSK</a:t>
            </a:r>
          </a:p>
          <a:p>
            <a:pPr algn="ctr">
              <a:lnSpc>
                <a:spcPct val="100000"/>
              </a:lnSpc>
            </a:pPr>
            <a:r>
              <a:rPr lang="es-CO" sz="1800" b="0" strike="noStrike" spc="-1" dirty="0">
                <a:latin typeface="Arial"/>
              </a:rPr>
              <a:t>HMC1097LP4E</a:t>
            </a:r>
          </a:p>
        </p:txBody>
      </p:sp>
      <p:sp>
        <p:nvSpPr>
          <p:cNvPr id="188" name="CustomShape 9"/>
          <p:cNvSpPr/>
          <p:nvPr/>
        </p:nvSpPr>
        <p:spPr>
          <a:xfrm>
            <a:off x="6557760" y="1759680"/>
            <a:ext cx="2520000" cy="1080000"/>
          </a:xfrm>
          <a:prstGeom prst="rect">
            <a:avLst/>
          </a:prstGeom>
          <a:solidFill>
            <a:srgbClr val="ED1C24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CO" sz="1800" b="0" strike="noStrike" spc="-1" dirty="0">
                <a:latin typeface="Arial"/>
              </a:rPr>
              <a:t>PORTABLE BATTERY</a:t>
            </a:r>
          </a:p>
        </p:txBody>
      </p:sp>
      <p:sp>
        <p:nvSpPr>
          <p:cNvPr id="189" name="Line 10"/>
          <p:cNvSpPr/>
          <p:nvPr/>
        </p:nvSpPr>
        <p:spPr>
          <a:xfrm>
            <a:off x="2981880" y="2952000"/>
            <a:ext cx="9061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Line 11"/>
          <p:cNvSpPr/>
          <p:nvPr/>
        </p:nvSpPr>
        <p:spPr>
          <a:xfrm>
            <a:off x="4752000" y="3816000"/>
            <a:ext cx="0" cy="46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Line 12"/>
          <p:cNvSpPr/>
          <p:nvPr/>
        </p:nvSpPr>
        <p:spPr>
          <a:xfrm>
            <a:off x="2664000" y="4536000"/>
            <a:ext cx="108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Line 13"/>
          <p:cNvSpPr/>
          <p:nvPr/>
        </p:nvSpPr>
        <p:spPr>
          <a:xfrm>
            <a:off x="5760000" y="4320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Line 14"/>
          <p:cNvSpPr/>
          <p:nvPr/>
        </p:nvSpPr>
        <p:spPr>
          <a:xfrm>
            <a:off x="5760000" y="4608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Line 15"/>
          <p:cNvSpPr/>
          <p:nvPr/>
        </p:nvSpPr>
        <p:spPr>
          <a:xfrm>
            <a:off x="5760000" y="4824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Line 16"/>
          <p:cNvSpPr/>
          <p:nvPr/>
        </p:nvSpPr>
        <p:spPr>
          <a:xfrm>
            <a:off x="5760000" y="5040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Line 17"/>
          <p:cNvSpPr/>
          <p:nvPr/>
        </p:nvSpPr>
        <p:spPr>
          <a:xfrm flipH="1">
            <a:off x="5760000" y="5832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Line 18"/>
          <p:cNvSpPr/>
          <p:nvPr/>
        </p:nvSpPr>
        <p:spPr>
          <a:xfrm flipH="1">
            <a:off x="5760000" y="6120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Line 19"/>
          <p:cNvSpPr/>
          <p:nvPr/>
        </p:nvSpPr>
        <p:spPr>
          <a:xfrm flipH="1">
            <a:off x="5760000" y="6408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Line 20"/>
          <p:cNvSpPr/>
          <p:nvPr/>
        </p:nvSpPr>
        <p:spPr>
          <a:xfrm flipH="1">
            <a:off x="5760000" y="6696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endParaRPr lang="es-CO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1368000" y="3096000"/>
            <a:ext cx="7344000" cy="24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51</Words>
  <Application>Microsoft Office PowerPoint</Application>
  <PresentationFormat>Personalizado</PresentationFormat>
  <Paragraphs>18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4</vt:i4>
      </vt:variant>
    </vt:vector>
  </HeadingPairs>
  <TitlesOfParts>
    <vt:vector size="14" baseType="lpstr">
      <vt:lpstr>Arial</vt:lpstr>
      <vt:lpstr>Calibri Light</vt:lpstr>
      <vt:lpstr>Symbol</vt:lpstr>
      <vt:lpstr>Times New Roman</vt:lpstr>
      <vt:lpstr>Ubuntu</vt:lpstr>
      <vt:lpstr>Wingdings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subject/>
  <dc:creator/>
  <dc:description/>
  <cp:lastModifiedBy>emc</cp:lastModifiedBy>
  <cp:revision>5</cp:revision>
  <dcterms:created xsi:type="dcterms:W3CDTF">2019-04-22T08:27:47Z</dcterms:created>
  <dcterms:modified xsi:type="dcterms:W3CDTF">2019-04-22T16:03:02Z</dcterms:modified>
  <dc:language>es-CO</dc:language>
</cp:coreProperties>
</file>