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76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05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88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2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5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9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24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7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68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02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1575-BBD8-4F1A-9061-EAC6C67BD2AF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2845-923D-412D-8F3A-DF07B0802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0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286933" y="1617133"/>
            <a:ext cx="9127067" cy="41486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2667"/>
            <a:ext cx="8720667" cy="1647296"/>
          </a:xfrm>
        </p:spPr>
        <p:txBody>
          <a:bodyPr>
            <a:noAutofit/>
          </a:bodyPr>
          <a:lstStyle/>
          <a:p>
            <a:r>
              <a:rPr lang="es-E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Masticatory</a:t>
            </a:r>
            <a:r>
              <a:rPr lang="es-E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Performance </a:t>
            </a:r>
            <a:r>
              <a:rPr lang="es-E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Assesment</a:t>
            </a:r>
            <a:r>
              <a:rPr lang="es-E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s-E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Toolbox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49409"/>
            <a:ext cx="8720667" cy="419629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Project Perceptodent</a:t>
            </a:r>
            <a:endParaRPr lang="es-E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29" y="4021667"/>
            <a:ext cx="2507143" cy="12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3907828"/>
            <a:ext cx="4275667" cy="13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sel 3"/>
          <p:cNvSpPr/>
          <p:nvPr/>
        </p:nvSpPr>
        <p:spPr>
          <a:xfrm>
            <a:off x="3031067" y="1303867"/>
            <a:ext cx="3479800" cy="2937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501287" y="1773534"/>
            <a:ext cx="262011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MP</a:t>
            </a:r>
            <a:endParaRPr lang="es-ES" sz="11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69368" y="3343194"/>
            <a:ext cx="24839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cap="none" spc="0" dirty="0" smtClean="0">
                <a:ln/>
                <a:solidFill>
                  <a:schemeClr val="accent4"/>
                </a:solidFill>
                <a:effectLst/>
              </a:rPr>
              <a:t>Perceptodent</a:t>
            </a:r>
            <a:endParaRPr lang="es-E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5412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Masticatory Performance Assesment Toolbox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Masticatory Performance Assesment Toolbox</dc:title>
  <dc:creator>Fabian Vaccaro</dc:creator>
  <cp:lastModifiedBy>Fabian Vaccaro</cp:lastModifiedBy>
  <cp:revision>3</cp:revision>
  <dcterms:created xsi:type="dcterms:W3CDTF">2015-10-15T15:59:22Z</dcterms:created>
  <dcterms:modified xsi:type="dcterms:W3CDTF">2015-10-15T17:15:38Z</dcterms:modified>
</cp:coreProperties>
</file>