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a6735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a6735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74dda5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74dda5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96320a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96320a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ab5bf5b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ab5bf5b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rgbClr val="EFEFE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913175"/>
            <a:ext cx="8123100" cy="1373700"/>
          </a:xfrm>
          <a:prstGeom prst="rect">
            <a:avLst/>
          </a:prstGeom>
          <a:effectLst>
            <a:outerShdw blurRad="128588" rotWithShape="0" algn="bl" dir="4020000" dist="123825">
              <a:srgbClr val="000000">
                <a:alpha val="16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Processo de Desenvolvimento de Jogos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029450" y="3686900"/>
            <a:ext cx="7085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Fabiany de S., Douglas D., E. Pascoal, João Igor M.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06" name="Google Shape;106;p25"/>
          <p:cNvCxnSpPr/>
          <p:nvPr/>
        </p:nvCxnSpPr>
        <p:spPr>
          <a:xfrm>
            <a:off x="1137150" y="3501550"/>
            <a:ext cx="420300" cy="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780925" y="1273475"/>
            <a:ext cx="46452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pt-BR" sz="2400">
                <a:solidFill>
                  <a:schemeClr val="accent3"/>
                </a:solidFill>
              </a:rPr>
              <a:t>Domínio do processo;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pt-BR" sz="2400">
                <a:solidFill>
                  <a:schemeClr val="accent3"/>
                </a:solidFill>
              </a:rPr>
              <a:t>Características do Domínio;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pt-BR" sz="2400">
                <a:solidFill>
                  <a:schemeClr val="accent3"/>
                </a:solidFill>
              </a:rPr>
              <a:t>Pontos fortes modelagem processo do domínio;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pt-BR" sz="2400">
                <a:solidFill>
                  <a:schemeClr val="accent3"/>
                </a:solidFill>
              </a:rPr>
              <a:t>Pontos fracos modelagem processo do domínio;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pt-BR" sz="2400">
                <a:solidFill>
                  <a:schemeClr val="accent3"/>
                </a:solidFill>
              </a:rPr>
              <a:t>EPF composer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875" y="1231675"/>
            <a:ext cx="2978575" cy="29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/>
        </p:nvSpPr>
        <p:spPr>
          <a:xfrm>
            <a:off x="430825" y="41757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Percurso da Apresentação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Domínio do Processo</a:t>
            </a:r>
            <a:endParaRPr sz="3600"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578975" y="1400325"/>
            <a:ext cx="54396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O D</a:t>
            </a:r>
            <a:r>
              <a:rPr lang="pt-BR" sz="2400"/>
              <a:t>omínio</a:t>
            </a:r>
            <a:r>
              <a:rPr lang="pt-BR" sz="2400"/>
              <a:t>  do Processo busca aumentar a produtividade e desempenho dos stakeholder’s do sistema.</a:t>
            </a:r>
            <a:endParaRPr sz="2400"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350" y="285800"/>
            <a:ext cx="1825900" cy="18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Características do </a:t>
            </a:r>
            <a:r>
              <a:rPr lang="pt-BR" sz="3600"/>
              <a:t>Domínio</a:t>
            </a:r>
            <a:endParaRPr sz="3600"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767475" y="1408100"/>
            <a:ext cx="51165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Fatores </a:t>
            </a:r>
            <a:r>
              <a:rPr lang="pt-BR" sz="2400"/>
              <a:t>artísticos</a:t>
            </a:r>
            <a:r>
              <a:rPr lang="pt-BR" sz="2400"/>
              <a:t>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Documento de requisitos </a:t>
            </a:r>
            <a:r>
              <a:rPr lang="pt-BR" sz="2400"/>
              <a:t>específico</a:t>
            </a:r>
            <a:r>
              <a:rPr lang="pt-BR" sz="2400"/>
              <a:t> para o </a:t>
            </a:r>
            <a:r>
              <a:rPr lang="pt-BR" sz="2400"/>
              <a:t>domínio</a:t>
            </a:r>
            <a:r>
              <a:rPr lang="pt-BR" sz="2400"/>
              <a:t>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Papéis</a:t>
            </a:r>
            <a:r>
              <a:rPr lang="pt-BR" sz="2400"/>
              <a:t> próprios;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100" y="285800"/>
            <a:ext cx="1828150" cy="18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Pontos Fortes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5305075" y="1656150"/>
            <a:ext cx="3231600" cy="21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Existem muitos estudos de jogos a serem usados como base.</a:t>
            </a:r>
            <a:endParaRPr sz="2400"/>
          </a:p>
        </p:txBody>
      </p:sp>
      <p:sp>
        <p:nvSpPr>
          <p:cNvPr id="134" name="Google Shape;134;p29"/>
          <p:cNvSpPr txBox="1"/>
          <p:nvPr/>
        </p:nvSpPr>
        <p:spPr>
          <a:xfrm>
            <a:off x="710525" y="4479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Modelagem Processo Domínio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15" y="2652525"/>
            <a:ext cx="856180" cy="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Pontos Fracos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>
            <p:ph idx="2" type="body"/>
          </p:nvPr>
        </p:nvSpPr>
        <p:spPr>
          <a:xfrm>
            <a:off x="4952975" y="1506600"/>
            <a:ext cx="3837000" cy="21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Pouco se fala dos Artistas.</a:t>
            </a:r>
            <a:endParaRPr sz="2400"/>
          </a:p>
        </p:txBody>
      </p:sp>
      <p:sp>
        <p:nvSpPr>
          <p:cNvPr id="142" name="Google Shape;142;p30"/>
          <p:cNvSpPr txBox="1"/>
          <p:nvPr/>
        </p:nvSpPr>
        <p:spPr>
          <a:xfrm>
            <a:off x="710525" y="4479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Modelagem Processo Domínio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00" y="2652525"/>
            <a:ext cx="856200" cy="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490250" y="856050"/>
            <a:ext cx="5797500" cy="28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segue no EPF composer!</a:t>
            </a:r>
            <a:endParaRPr sz="4800"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750" y="1081200"/>
            <a:ext cx="2551450" cy="25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Referências</a:t>
            </a:r>
            <a:endParaRPr sz="3600"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750150" y="1214450"/>
            <a:ext cx="76437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https://www.fabricadejogos.net/posts/metodologias-para-desenvolvimento-de-jogos/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https://www.desenvolvendojogos.com/single-post/2015/06/05/Quais-s%C3%A3o-as-etapas-de-cria%C3%A7%C3%A3o-de-um-jogo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http://dropsdejogos.com.br/index.php/noticias/indie/item/1644-8-etapas-de-criacao-de-games-para-auxiliar-os-desenvolvedores-iniciantes-por-jeannie-novak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https://producaodejogos.com/criar-jogos-com-metodologia/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https://saga.art.br/as-7-principais-profissoes-na-area-de-games/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Exemplo do documento de high concept</a:t>
            </a:r>
            <a:endParaRPr sz="1200">
              <a:solidFill>
                <a:srgbClr val="000000"/>
              </a:solidFill>
            </a:endParaRPr>
          </a:p>
          <a:p>
            <a:pPr indent="0" lvl="0" marL="101600" marR="10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http://thelegendofjohnny.com/tutorials/high-concept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