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58" r:id="rId6"/>
  </p:sldIdLst>
  <p:sldSz cx="6858000" cy="5143500"/>
  <p:notesSz cx="6858000" cy="9144000"/>
  <p:defaultTextStyle>
    <a:defPPr>
      <a:defRPr lang="de-DE"/>
    </a:defPPr>
    <a:lvl1pPr marL="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620" userDrawn="1">
          <p15:clr>
            <a:srgbClr val="A4A3A4"/>
          </p15:clr>
        </p15:guide>
        <p15:guide id="4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E15C3-C11F-77A4-7C30-471A17FBE26D}" v="352" dt="2024-12-16T14:18:46.2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94715" autoAdjust="0"/>
  </p:normalViewPr>
  <p:slideViewPr>
    <p:cSldViewPr showGuides="1">
      <p:cViewPr varScale="1">
        <p:scale>
          <a:sx n="169" d="100"/>
          <a:sy n="169" d="100"/>
        </p:scale>
        <p:origin x="1092" y="138"/>
      </p:cViewPr>
      <p:guideLst>
        <p:guide orient="horz" pos="2160"/>
        <p:guide pos="2880"/>
        <p:guide orient="horz" pos="16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87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ünch" userId="S::mud39042@hs-regensburg.de::26e443a6-3dad-43ed-9a74-4df9caacd83b" providerId="AD" clId="Web-{CC5E15C3-C11F-77A4-7C30-471A17FBE26D}"/>
    <pc:docChg chg="modSld">
      <pc:chgData name="Daniel Münch" userId="S::mud39042@hs-regensburg.de::26e443a6-3dad-43ed-9a74-4df9caacd83b" providerId="AD" clId="Web-{CC5E15C3-C11F-77A4-7C30-471A17FBE26D}" dt="2024-12-16T14:18:46.289" v="368" actId="20577"/>
      <pc:docMkLst>
        <pc:docMk/>
      </pc:docMkLst>
      <pc:sldChg chg="modSp">
        <pc:chgData name="Daniel Münch" userId="S::mud39042@hs-regensburg.de::26e443a6-3dad-43ed-9a74-4df9caacd83b" providerId="AD" clId="Web-{CC5E15C3-C11F-77A4-7C30-471A17FBE26D}" dt="2024-12-16T14:02:14.283" v="17" actId="20577"/>
        <pc:sldMkLst>
          <pc:docMk/>
          <pc:sldMk cId="0" sldId="256"/>
        </pc:sldMkLst>
        <pc:spChg chg="mod">
          <ac:chgData name="Daniel Münch" userId="S::mud39042@hs-regensburg.de::26e443a6-3dad-43ed-9a74-4df9caacd83b" providerId="AD" clId="Web-{CC5E15C3-C11F-77A4-7C30-471A17FBE26D}" dt="2024-12-16T14:02:14.283" v="17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Daniel Münch" userId="S::mud39042@hs-regensburg.de::26e443a6-3dad-43ed-9a74-4df9caacd83b" providerId="AD" clId="Web-{CC5E15C3-C11F-77A4-7C30-471A17FBE26D}" dt="2024-12-16T14:18:46.289" v="368" actId="20577"/>
        <pc:sldMkLst>
          <pc:docMk/>
          <pc:sldMk cId="2640665684" sldId="258"/>
        </pc:sldMkLst>
        <pc:spChg chg="mod">
          <ac:chgData name="Daniel Münch" userId="S::mud39042@hs-regensburg.de::26e443a6-3dad-43ed-9a74-4df9caacd83b" providerId="AD" clId="Web-{CC5E15C3-C11F-77A4-7C30-471A17FBE26D}" dt="2024-12-16T14:02:44.206" v="28" actId="20577"/>
          <ac:spMkLst>
            <pc:docMk/>
            <pc:sldMk cId="2640665684" sldId="258"/>
            <ac:spMk id="2" creationId="{DDC9F6CE-2634-9D90-2931-1858EB249A6B}"/>
          </ac:spMkLst>
        </pc:spChg>
        <pc:spChg chg="mod">
          <ac:chgData name="Daniel Münch" userId="S::mud39042@hs-regensburg.de::26e443a6-3dad-43ed-9a74-4df9caacd83b" providerId="AD" clId="Web-{CC5E15C3-C11F-77A4-7C30-471A17FBE26D}" dt="2024-12-16T14:18:46.289" v="368" actId="20577"/>
          <ac:spMkLst>
            <pc:docMk/>
            <pc:sldMk cId="2640665684" sldId="258"/>
            <ac:spMk id="3" creationId="{FADD55AA-3116-F0FB-3064-9210E8633C3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789040" y="252656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algn="r"/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9716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789040" y="853244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8B742-6BAC-4ABF-B2EB-174ED71661CE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6" name="Logo OTH" descr="OTH_Logo_3zeilig_A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476672" y="251520"/>
            <a:ext cx="2983074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92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C4B87-6123-4AD5-BA18-D0C615F32DE0}" type="datetimeFigureOut">
              <a:rPr lang="de-DE" smtClean="0"/>
              <a:pPr/>
              <a:t>16.12.2024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54D14-BD7D-4C86-87A4-3C7AAB60AB5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978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7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749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624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498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373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246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120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995" algn="l" defTabSz="685749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"/>
          <p:cNvSpPr>
            <a:spLocks noGrp="1"/>
          </p:cNvSpPr>
          <p:nvPr>
            <p:ph type="ctrTitle" hasCustomPrompt="1"/>
          </p:nvPr>
        </p:nvSpPr>
        <p:spPr>
          <a:xfrm>
            <a:off x="214931" y="1138486"/>
            <a:ext cx="5829300" cy="1567997"/>
          </a:xfrm>
        </p:spPr>
        <p:txBody>
          <a:bodyPr rIns="0" anchor="ctr" anchorCtr="0">
            <a:normAutofit/>
          </a:bodyPr>
          <a:lstStyle>
            <a:lvl1pPr algn="l">
              <a:defRPr sz="2475" b="1"/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noProof="0" dirty="0"/>
              <a:t> </a:t>
            </a:r>
            <a:fld id="{D7EFD9E5-FB44-4C01-A2C2-48348664E7CC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29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itl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8" name="Inhaltsplatzhalter"/>
          <p:cNvSpPr>
            <a:spLocks noGrp="1"/>
          </p:cNvSpPr>
          <p:nvPr>
            <p:ph idx="15" hasCustomPrompt="1"/>
          </p:nvPr>
        </p:nvSpPr>
        <p:spPr>
          <a:xfrm>
            <a:off x="209376" y="1203599"/>
            <a:ext cx="6427225" cy="3408192"/>
          </a:xfrm>
        </p:spPr>
        <p:txBody>
          <a:bodyPr>
            <a:normAutofit/>
          </a:bodyPr>
          <a:lstStyle>
            <a:lvl1pPr marL="147600" indent="-147600">
              <a:buFont typeface="Wingdings" pitchFamily="2" charset="2"/>
              <a:buChar char="§"/>
              <a:defRPr sz="1800" baseline="0"/>
            </a:lvl1pPr>
            <a:lvl2pPr marL="275015" indent="-126793"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noProof="0" dirty="0"/>
              <a:t>First layer</a:t>
            </a:r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Forth layer</a:t>
            </a:r>
          </a:p>
          <a:p>
            <a:pPr lvl="4"/>
            <a:r>
              <a:rPr lang="en-US" noProof="0" dirty="0"/>
              <a:t>Fifth layer </a:t>
            </a:r>
          </a:p>
          <a:p>
            <a:pPr lvl="0"/>
            <a:endParaRPr lang="en-US" noProof="0" dirty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 dirty="0"/>
              <a:t> </a:t>
            </a:r>
            <a:fld id="{D7EFD9E5-FB44-4C01-A2C2-48348664E7CC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46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title,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3504600" y="1221449"/>
            <a:ext cx="3132000" cy="3390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noProof="0" dirty="0"/>
              <a:t>First layer</a:t>
            </a:r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Forth layer</a:t>
            </a:r>
          </a:p>
          <a:p>
            <a:pPr lvl="4"/>
            <a:r>
              <a:rPr lang="en-US" noProof="0" dirty="0"/>
              <a:t>Fifth layer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210600" y="1221449"/>
            <a:ext cx="3132000" cy="339034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noProof="0" dirty="0"/>
              <a:t>First layer</a:t>
            </a:r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Forth layer</a:t>
            </a:r>
          </a:p>
          <a:p>
            <a:pPr lvl="4"/>
            <a:r>
              <a:rPr lang="en-US" noProof="0" dirty="0"/>
              <a:t>Fifth layer </a:t>
            </a:r>
          </a:p>
        </p:txBody>
      </p:sp>
      <p:sp>
        <p:nvSpPr>
          <p:cNvPr id="11" name="Überschrift rechts oben"/>
          <p:cNvSpPr>
            <a:spLocks noGrp="1"/>
          </p:cNvSpPr>
          <p:nvPr>
            <p:ph type="body" sz="quarter" idx="13" hasCustomPrompt="1"/>
          </p:nvPr>
        </p:nvSpPr>
        <p:spPr>
          <a:xfrm>
            <a:off x="210944" y="597786"/>
            <a:ext cx="6426000" cy="489337"/>
          </a:xfrm>
        </p:spPr>
        <p:txBody>
          <a:bodyPr rIns="0" anchor="ctr" anchorCtr="0">
            <a:noAutofit/>
          </a:bodyPr>
          <a:lstStyle>
            <a:lvl1pPr marL="0" indent="0" algn="l">
              <a:buNone/>
              <a:defRPr sz="1800" b="1"/>
            </a:lvl1pPr>
          </a:lstStyle>
          <a:p>
            <a:pPr lvl="0"/>
            <a:r>
              <a:rPr lang="en-US" noProof="0" dirty="0"/>
              <a:t>Title</a:t>
            </a:r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 dirty="0"/>
              <a:t> </a:t>
            </a:r>
            <a:fld id="{D7EFD9E5-FB44-4C01-A2C2-48348664E7CC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00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042535" y="4767263"/>
            <a:ext cx="594066" cy="369900"/>
          </a:xfrm>
          <a:prstGeom prst="rect">
            <a:avLst/>
          </a:prstGeom>
        </p:spPr>
        <p:txBody>
          <a:bodyPr vert="horz" lIns="68576" tIns="34289" rIns="68576" bIns="34289" rtlCol="0" anchor="ctr"/>
          <a:lstStyle>
            <a:lvl1pPr algn="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noProof="0" dirty="0"/>
              <a:t> </a:t>
            </a:r>
            <a:fld id="{D7EFD9E5-FB44-4C01-A2C2-48348664E7CC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2"/>
          </p:nvPr>
        </p:nvSpPr>
        <p:spPr>
          <a:xfrm>
            <a:off x="3591018" y="4773604"/>
            <a:ext cx="2463366" cy="369901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lIns="68576" tIns="34289" rIns="68576" bIns="34289" rtlCol="0" anchor="ctr"/>
          <a:lstStyle>
            <a:lvl1pPr algn="ctr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ußzeilenplatzhalter 3"/>
          <p:cNvSpPr>
            <a:spLocks noGrp="1"/>
          </p:cNvSpPr>
          <p:nvPr>
            <p:ph type="ftr" sz="quarter" idx="3"/>
          </p:nvPr>
        </p:nvSpPr>
        <p:spPr>
          <a:xfrm>
            <a:off x="210600" y="4773604"/>
            <a:ext cx="3380418" cy="369901"/>
          </a:xfrm>
          <a:prstGeom prst="rect">
            <a:avLst/>
          </a:prstGeom>
        </p:spPr>
        <p:txBody>
          <a:bodyPr vert="horz" lIns="0" tIns="34289" rIns="68576" bIns="34289" rtlCol="0" anchor="ctr"/>
          <a:lstStyle>
            <a:lvl1pPr algn="l">
              <a:defRPr sz="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8" name="Gerade Verbindung unten"/>
          <p:cNvCxnSpPr/>
          <p:nvPr/>
        </p:nvCxnSpPr>
        <p:spPr>
          <a:xfrm>
            <a:off x="0" y="534600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oben"/>
          <p:cNvCxnSpPr/>
          <p:nvPr/>
        </p:nvCxnSpPr>
        <p:spPr>
          <a:xfrm>
            <a:off x="0" y="4773599"/>
            <a:ext cx="68580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16723" y="1200151"/>
            <a:ext cx="6426000" cy="3394472"/>
          </a:xfrm>
          <a:prstGeom prst="rect">
            <a:avLst/>
          </a:prstGeom>
        </p:spPr>
        <p:txBody>
          <a:bodyPr vert="horz" lIns="0" tIns="34289" rIns="68576" bIns="34289" rtlCol="0">
            <a:normAutofit/>
          </a:bodyPr>
          <a:lstStyle/>
          <a:p>
            <a:pPr lvl="0"/>
            <a:r>
              <a:rPr lang="en-US" noProof="0" dirty="0"/>
              <a:t>First layer</a:t>
            </a:r>
          </a:p>
          <a:p>
            <a:pPr lvl="1"/>
            <a:r>
              <a:rPr lang="en-US" noProof="0" dirty="0"/>
              <a:t>Second layer</a:t>
            </a:r>
          </a:p>
          <a:p>
            <a:pPr lvl="2"/>
            <a:r>
              <a:rPr lang="en-US" noProof="0" dirty="0"/>
              <a:t>Third layer</a:t>
            </a:r>
          </a:p>
          <a:p>
            <a:pPr lvl="3"/>
            <a:r>
              <a:rPr lang="en-US" noProof="0" dirty="0"/>
              <a:t>Forth layer</a:t>
            </a:r>
          </a:p>
          <a:p>
            <a:pPr lvl="4"/>
            <a:r>
              <a:rPr lang="en-US" noProof="0" dirty="0"/>
              <a:t>Fifth layer 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1101" y="713690"/>
            <a:ext cx="6425500" cy="324000"/>
          </a:xfrm>
          <a:prstGeom prst="rect">
            <a:avLst/>
          </a:prstGeom>
        </p:spPr>
        <p:txBody>
          <a:bodyPr vert="horz" lIns="0" tIns="36000" rIns="68400" bIns="36000" rtlCol="0" anchor="ctr" anchorCtr="0">
            <a:noAutofit/>
          </a:bodyPr>
          <a:lstStyle/>
          <a:p>
            <a:r>
              <a:rPr lang="en-US" noProof="0" dirty="0"/>
              <a:t>Title</a:t>
            </a:r>
          </a:p>
        </p:txBody>
      </p:sp>
      <p:pic>
        <p:nvPicPr>
          <p:cNvPr id="11" name="Logo OTH" descr="OTH_Logo_3zeilig_AM.png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10601" y="104773"/>
            <a:ext cx="2249424" cy="32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908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6" r:id="rId3"/>
  </p:sldLayoutIdLst>
  <p:hf hdr="0" ftr="0" dt="0"/>
  <p:txStyles>
    <p:titleStyle>
      <a:lvl1pPr algn="l" defTabSz="514312" rtl="0" eaLnBrk="1" latinLnBrk="0" hangingPunct="1"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222" indent="-148222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5015" indent="-126793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422343" indent="-11964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06281" indent="-130364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11649" indent="-128579" algn="l" defTabSz="514312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414357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513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669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825" indent="-128579" algn="l" defTabSz="514312" rtl="0" eaLnBrk="1" latinLnBrk="0" hangingPunct="1">
        <a:spcBef>
          <a:spcPct val="2000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1pPr>
      <a:lvl2pPr marL="25715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2pPr>
      <a:lvl3pPr marL="514312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71468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028624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8578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42935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800090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057246" algn="l" defTabSz="514312" rtl="0" eaLnBrk="1" latinLnBrk="0" hangingPunct="1"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2450" dirty="0"/>
              <a:t>CA_Team00_Testthema_status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DC9F6CE-2634-9D90-2931-1858EB249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CA_Team00_Testthema_status vom 01.04.2025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DD55AA-3116-F0FB-3064-9210E8633C3D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 vert="horz" lIns="0" tIns="34289" rIns="68576" bIns="34289" rtlCol="0" anchor="t">
            <a:normAutofit fontScale="85000" lnSpcReduction="10000"/>
          </a:bodyPr>
          <a:lstStyle/>
          <a:p>
            <a:pPr marL="147320" indent="-147320"/>
            <a:r>
              <a:rPr lang="de-DE" dirty="0"/>
              <a:t>Teammitglied1 (Thomas Müller): </a:t>
            </a:r>
            <a:br>
              <a:rPr lang="de-DE" dirty="0"/>
            </a:br>
            <a:r>
              <a:rPr lang="de-DE"/>
              <a:t>Recherche I2C; </a:t>
            </a:r>
            <a:r>
              <a:rPr lang="de-DE" dirty="0"/>
              <a:t>Registerdefinition I2C IP für </a:t>
            </a:r>
            <a:r>
              <a:rPr lang="de-DE" dirty="0" err="1"/>
              <a:t>Tempsensor</a:t>
            </a:r>
          </a:p>
          <a:p>
            <a:pPr marL="147320" indent="-147320"/>
            <a:r>
              <a:rPr lang="de-DE" dirty="0"/>
              <a:t>Teammitglied2 (Eva Maier): </a:t>
            </a:r>
            <a:br>
              <a:rPr lang="de-DE" dirty="0"/>
            </a:br>
            <a:r>
              <a:rPr lang="de-DE"/>
              <a:t>Aufbau SW Referenzprojekt I2C Tempsensor auf Basis von </a:t>
            </a:r>
            <a:r>
              <a:rPr lang="de-DE" dirty="0" err="1"/>
              <a:t>Xilinx</a:t>
            </a:r>
            <a:r>
              <a:rPr lang="de-DE" dirty="0"/>
              <a:t> I2C IP und </a:t>
            </a:r>
            <a:r>
              <a:rPr lang="de-DE" dirty="0" err="1"/>
              <a:t>Xilinx</a:t>
            </a:r>
            <a:r>
              <a:rPr lang="de-DE" dirty="0"/>
              <a:t> I2C Treiber</a:t>
            </a:r>
          </a:p>
          <a:p>
            <a:pPr marL="147320" indent="-147320"/>
            <a:r>
              <a:rPr lang="de-DE" dirty="0"/>
              <a:t>Teammitglied3 (Andreas Schuster):</a:t>
            </a:r>
            <a:br>
              <a:rPr lang="de-DE" dirty="0"/>
            </a:br>
            <a:r>
              <a:rPr lang="de-DE" dirty="0"/>
              <a:t>VHDL Code </a:t>
            </a:r>
            <a:r>
              <a:rPr lang="de-DE" dirty="0" err="1"/>
              <a:t>Statemachine</a:t>
            </a:r>
            <a:r>
              <a:rPr lang="de-DE"/>
              <a:t> I2C Sender (TX)</a:t>
            </a:r>
          </a:p>
          <a:p>
            <a:pPr marL="147320" indent="-147320"/>
            <a:r>
              <a:rPr lang="de-DE" dirty="0"/>
              <a:t>Teammitglied4 (Michael Becker): </a:t>
            </a:r>
            <a:br>
              <a:rPr lang="de-DE" dirty="0"/>
            </a:br>
            <a:r>
              <a:rPr lang="de-DE"/>
              <a:t>Recherche SPI; </a:t>
            </a:r>
            <a:r>
              <a:rPr lang="de-DE" dirty="0"/>
              <a:t>Registerdefinition SPI für OED</a:t>
            </a:r>
          </a:p>
          <a:p>
            <a:pPr marL="147320" indent="-147320"/>
            <a:r>
              <a:rPr lang="de-DE" dirty="0"/>
              <a:t>Teammitglied5 (Vanessa Schneider): Aufbau SW </a:t>
            </a:r>
            <a:r>
              <a:rPr lang="de-DE"/>
              <a:t>Referenzprojekt SPI OLED auf Basis von </a:t>
            </a:r>
            <a:r>
              <a:rPr lang="de-DE" err="1"/>
              <a:t>Xilinx</a:t>
            </a:r>
            <a:r>
              <a:rPr lang="de-DE"/>
              <a:t> SPI IP und </a:t>
            </a:r>
            <a:r>
              <a:rPr lang="de-DE" err="1"/>
              <a:t>Xilinx</a:t>
            </a:r>
            <a:r>
              <a:rPr lang="de-DE" dirty="0"/>
              <a:t> SPI Treiber</a:t>
            </a:r>
          </a:p>
          <a:p>
            <a:pPr marL="147320" indent="-147320"/>
            <a:r>
              <a:rPr lang="de-DE" dirty="0"/>
              <a:t>Teammitglied6 (Antonia Schmid):</a:t>
            </a:r>
            <a:br>
              <a:rPr lang="de-DE" dirty="0"/>
            </a:br>
            <a:r>
              <a:rPr lang="de-DE" dirty="0"/>
              <a:t>Analyse </a:t>
            </a:r>
            <a:r>
              <a:rPr lang="de-DE" dirty="0" err="1"/>
              <a:t>Xilinx</a:t>
            </a:r>
            <a:r>
              <a:rPr lang="de-DE" dirty="0"/>
              <a:t> SPI Treiber; Festlegung notwendige minimal API; C-</a:t>
            </a:r>
            <a:r>
              <a:rPr lang="de-DE"/>
              <a:t>Code SPI Write-Fn</a:t>
            </a:r>
            <a:r>
              <a:rPr lang="de-DE" dirty="0"/>
              <a:t>  </a:t>
            </a:r>
          </a:p>
          <a:p>
            <a:pPr marL="147320" indent="-147320"/>
            <a:endParaRPr lang="de-DE" dirty="0"/>
          </a:p>
          <a:p>
            <a:pPr marL="147320" indent="-147320"/>
            <a:endParaRPr lang="de-DE" dirty="0"/>
          </a:p>
          <a:p>
            <a:pPr marL="147320" indent="-147320"/>
            <a:endParaRPr lang="de-DE" dirty="0"/>
          </a:p>
          <a:p>
            <a:pPr marL="147320" indent="-147320"/>
            <a:endParaRPr lang="de-DE" dirty="0"/>
          </a:p>
          <a:p>
            <a:pPr marL="147320" indent="-147320"/>
            <a:endParaRPr lang="de-DE" dirty="0"/>
          </a:p>
          <a:p>
            <a:pPr marL="147320" indent="-147320"/>
            <a:endParaRPr lang="de-DE" dirty="0"/>
          </a:p>
          <a:p>
            <a:pPr marL="147320" indent="-14732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D587B7-BF13-0F90-325F-8E470FDB741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noProof="0"/>
              <a:t> </a:t>
            </a:r>
            <a:fld id="{D7EFD9E5-FB44-4C01-A2C2-48348664E7CC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0665684"/>
      </p:ext>
    </p:extLst>
  </p:cSld>
  <p:clrMapOvr>
    <a:masterClrMapping/>
  </p:clrMapOvr>
</p:sld>
</file>

<file path=ppt/theme/theme1.xml><?xml version="1.0" encoding="utf-8"?>
<a:theme xmlns:a="http://schemas.openxmlformats.org/drawingml/2006/main" name="dm design">
  <a:themeElements>
    <a:clrScheme name="OTH Regensburg Farben">
      <a:dk1>
        <a:sysClr val="windowText" lastClr="000000"/>
      </a:dk1>
      <a:lt1>
        <a:sysClr val="window" lastClr="FFFFFF"/>
      </a:lt1>
      <a:dk2>
        <a:srgbClr val="FFED00"/>
      </a:dk2>
      <a:lt2>
        <a:srgbClr val="D5D2C2"/>
      </a:lt2>
      <a:accent1>
        <a:srgbClr val="EF7D00"/>
      </a:accent1>
      <a:accent2>
        <a:srgbClr val="C22E0C"/>
      </a:accent2>
      <a:accent3>
        <a:srgbClr val="831F82"/>
      </a:accent3>
      <a:accent4>
        <a:srgbClr val="164194"/>
      </a:accent4>
      <a:accent5>
        <a:srgbClr val="009BAC"/>
      </a:accent5>
      <a:accent6>
        <a:srgbClr val="008C49"/>
      </a:accent6>
      <a:hlink>
        <a:srgbClr val="5F5F5F"/>
      </a:hlink>
      <a:folHlink>
        <a:srgbClr val="5F5F5F"/>
      </a:folHlink>
    </a:clrScheme>
    <a:fontScheme name="OTH Standard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TH_PowerPoint_16x9_Vorschlag_pepig.potx" id="{43620CFC-C386-4CA8-B9E6-5EEE78A9B3C3}" vid="{E10F38B3-65C0-4F3B-89E5-411266422D7E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C6390AE56B35438C65966F635EAD35" ma:contentTypeVersion="0" ma:contentTypeDescription="Ein neues Dokument erstellen." ma:contentTypeScope="" ma:versionID="4f3286d4674dd6d9e62b4ad622de0e4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4f5dc90cf06628c3b90945c8266c24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240994-86D6-4C55-8272-3C86349FB6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A4ADDD2-5B29-4A1F-90E1-3FD9AC1E4F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D22786F-CBCD-4FD4-A284-6C8FA96D8F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OTH_PPT_16x9</Template>
  <TotalTime>0</TotalTime>
  <Words>52</Words>
  <Application>Microsoft Office PowerPoint</Application>
  <PresentationFormat>Benutzerdefiniert</PresentationFormat>
  <Paragraphs>19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dm design</vt:lpstr>
      <vt:lpstr>CA_Team00_Testthema_status</vt:lpstr>
      <vt:lpstr>PowerPoint-Präsentation</vt:lpstr>
    </vt:vector>
  </TitlesOfParts>
  <Company>pepig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dsfa</dc:title>
  <dc:creator>pepig Gabriele Thanner</dc:creator>
  <cp:lastModifiedBy>Daniel Münch</cp:lastModifiedBy>
  <cp:revision>164</cp:revision>
  <dcterms:created xsi:type="dcterms:W3CDTF">2016-03-30T09:52:44Z</dcterms:created>
  <dcterms:modified xsi:type="dcterms:W3CDTF">2024-12-16T14:18:49Z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0x0101003DC6390AE56B35438C65966F635EAD35</vt:lpwstr>
  </property>
</Properties>
</file>