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90" autoAdjust="0"/>
    <p:restoredTop sz="94660"/>
  </p:normalViewPr>
  <p:slideViewPr>
    <p:cSldViewPr snapToGrid="0">
      <p:cViewPr>
        <p:scale>
          <a:sx n="125" d="100"/>
          <a:sy n="125" d="100"/>
        </p:scale>
        <p:origin x="77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38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5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44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2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0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0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A32D9-6D5C-41C8-9D0D-E0F18FDB2773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B671E-9CD6-4064-B564-19284E8CBF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/>
          <a:srcRect b="5728"/>
          <a:stretch/>
        </p:blipFill>
        <p:spPr>
          <a:xfrm>
            <a:off x="1293260" y="2837021"/>
            <a:ext cx="715132" cy="8437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" y="2696302"/>
            <a:ext cx="858929" cy="113643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734" y="930761"/>
            <a:ext cx="834604" cy="91518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303" y="1946643"/>
            <a:ext cx="602990" cy="9308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082" y="3770797"/>
            <a:ext cx="591281" cy="8957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329" y="4722676"/>
            <a:ext cx="690803" cy="91326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8"/>
          <a:srcRect l="83611"/>
          <a:stretch/>
        </p:blipFill>
        <p:spPr>
          <a:xfrm>
            <a:off x="5968873" y="2025880"/>
            <a:ext cx="776010" cy="85696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8"/>
          <a:srcRect l="66827" r="17420"/>
          <a:stretch/>
        </p:blipFill>
        <p:spPr>
          <a:xfrm>
            <a:off x="6929826" y="2020509"/>
            <a:ext cx="745875" cy="8569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8"/>
          <a:srcRect l="49373" r="34215"/>
          <a:stretch/>
        </p:blipFill>
        <p:spPr>
          <a:xfrm>
            <a:off x="5009619" y="2020509"/>
            <a:ext cx="777113" cy="85696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8"/>
          <a:srcRect l="33147" r="50664"/>
          <a:stretch/>
        </p:blipFill>
        <p:spPr>
          <a:xfrm>
            <a:off x="4124945" y="2020509"/>
            <a:ext cx="766539" cy="85696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8"/>
          <a:srcRect l="15916" r="67560"/>
          <a:stretch/>
        </p:blipFill>
        <p:spPr>
          <a:xfrm>
            <a:off x="3155234" y="2020509"/>
            <a:ext cx="782398" cy="85696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8"/>
          <a:srcRect r="85014"/>
          <a:stretch/>
        </p:blipFill>
        <p:spPr>
          <a:xfrm>
            <a:off x="2141089" y="1971395"/>
            <a:ext cx="729754" cy="8813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9"/>
          <a:srcRect l="33847" r="34391"/>
          <a:stretch/>
        </p:blipFill>
        <p:spPr>
          <a:xfrm>
            <a:off x="3099997" y="2944440"/>
            <a:ext cx="880974" cy="6801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9"/>
          <a:srcRect r="68306"/>
          <a:stretch/>
        </p:blipFill>
        <p:spPr>
          <a:xfrm>
            <a:off x="2141089" y="2997196"/>
            <a:ext cx="879112" cy="68018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9"/>
          <a:srcRect l="66714"/>
          <a:stretch/>
        </p:blipFill>
        <p:spPr>
          <a:xfrm>
            <a:off x="11249443" y="3055712"/>
            <a:ext cx="923253" cy="68018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1484" y="2907068"/>
            <a:ext cx="616518" cy="7148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3707" y="2930275"/>
            <a:ext cx="710875" cy="77708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3781" y="2921039"/>
            <a:ext cx="701074" cy="79507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6126" y="2935205"/>
            <a:ext cx="741610" cy="62222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14"/>
          <a:srcRect l="51131"/>
          <a:stretch/>
        </p:blipFill>
        <p:spPr>
          <a:xfrm>
            <a:off x="2095438" y="3790710"/>
            <a:ext cx="690245" cy="818910"/>
          </a:xfrm>
          <a:prstGeom prst="rect">
            <a:avLst/>
          </a:prstGeom>
        </p:spPr>
      </p:pic>
      <p:cxnSp>
        <p:nvCxnSpPr>
          <p:cNvPr id="28" name="Connecteur droit avec flèche 27"/>
          <p:cNvCxnSpPr>
            <a:stCxn id="4" idx="3"/>
          </p:cNvCxnSpPr>
          <p:nvPr/>
        </p:nvCxnSpPr>
        <p:spPr>
          <a:xfrm flipV="1">
            <a:off x="878846" y="1526493"/>
            <a:ext cx="442008" cy="1738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1659" y="3042504"/>
            <a:ext cx="961146" cy="499990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39537" y="2994043"/>
            <a:ext cx="1041677" cy="683340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70238" y="2960251"/>
            <a:ext cx="703330" cy="74260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19613" y="3070814"/>
            <a:ext cx="1015880" cy="606569"/>
          </a:xfrm>
          <a:prstGeom prst="rect">
            <a:avLst/>
          </a:prstGeom>
        </p:spPr>
      </p:pic>
      <p:cxnSp>
        <p:nvCxnSpPr>
          <p:cNvPr id="47" name="Connecteur droit avec flèche 46"/>
          <p:cNvCxnSpPr>
            <a:stCxn id="4" idx="3"/>
          </p:cNvCxnSpPr>
          <p:nvPr/>
        </p:nvCxnSpPr>
        <p:spPr>
          <a:xfrm flipV="1">
            <a:off x="878846" y="2271484"/>
            <a:ext cx="550944" cy="9930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4" idx="3"/>
          </p:cNvCxnSpPr>
          <p:nvPr/>
        </p:nvCxnSpPr>
        <p:spPr>
          <a:xfrm>
            <a:off x="878846" y="3264517"/>
            <a:ext cx="56825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" idx="3"/>
          </p:cNvCxnSpPr>
          <p:nvPr/>
        </p:nvCxnSpPr>
        <p:spPr>
          <a:xfrm>
            <a:off x="878846" y="3264517"/>
            <a:ext cx="620883" cy="949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" idx="3"/>
          </p:cNvCxnSpPr>
          <p:nvPr/>
        </p:nvCxnSpPr>
        <p:spPr>
          <a:xfrm>
            <a:off x="878846" y="3264517"/>
            <a:ext cx="585689" cy="18980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40009" y="4803745"/>
            <a:ext cx="875783" cy="734852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84188" y="4803745"/>
            <a:ext cx="923964" cy="78023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76548" y="4729491"/>
            <a:ext cx="1044179" cy="882579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89123" y="4803745"/>
            <a:ext cx="1170354" cy="7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Région Occitanie - Pyrénées-Méditerranée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BREARD Fabien</dc:creator>
  <cp:lastModifiedBy>BREARD Fabien</cp:lastModifiedBy>
  <cp:revision>11</cp:revision>
  <dcterms:created xsi:type="dcterms:W3CDTF">2021-11-11T18:05:54Z</dcterms:created>
  <dcterms:modified xsi:type="dcterms:W3CDTF">2021-12-01T15:35:48Z</dcterms:modified>
</cp:coreProperties>
</file>