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385E5-4AE6-4B79-8C4A-632279518C9C}" type="datetimeFigureOut">
              <a:rPr lang="fr-FR" smtClean="0"/>
              <a:t>03/04/2016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98C6B-1A8E-416E-A347-332564766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94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98C6B-1A8E-416E-A347-33256476614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1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781-0635-4DB5-AD01-F0218400F37C}" type="datetimeFigureOut">
              <a:rPr lang="fr-FR" smtClean="0"/>
              <a:t>03/04/2016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CB1-5C0C-436F-B368-4F8D11ADD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52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781-0635-4DB5-AD01-F0218400F37C}" type="datetimeFigureOut">
              <a:rPr lang="fr-FR" smtClean="0"/>
              <a:t>03/04/2016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CB1-5C0C-436F-B368-4F8D11ADD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02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781-0635-4DB5-AD01-F0218400F37C}" type="datetimeFigureOut">
              <a:rPr lang="fr-FR" smtClean="0"/>
              <a:t>03/04/2016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CB1-5C0C-436F-B368-4F8D11ADD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82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781-0635-4DB5-AD01-F0218400F37C}" type="datetimeFigureOut">
              <a:rPr lang="fr-FR" smtClean="0"/>
              <a:t>03/04/2016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CB1-5C0C-436F-B368-4F8D11ADD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71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781-0635-4DB5-AD01-F0218400F37C}" type="datetimeFigureOut">
              <a:rPr lang="fr-FR" smtClean="0"/>
              <a:t>03/04/2016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CB1-5C0C-436F-B368-4F8D11ADD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61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781-0635-4DB5-AD01-F0218400F37C}" type="datetimeFigureOut">
              <a:rPr lang="fr-FR" smtClean="0"/>
              <a:t>03/04/2016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CB1-5C0C-436F-B368-4F8D11ADD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88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781-0635-4DB5-AD01-F0218400F37C}" type="datetimeFigureOut">
              <a:rPr lang="fr-FR" smtClean="0"/>
              <a:t>03/04/2016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CB1-5C0C-436F-B368-4F8D11ADD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69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781-0635-4DB5-AD01-F0218400F37C}" type="datetimeFigureOut">
              <a:rPr lang="fr-FR" smtClean="0"/>
              <a:t>03/04/2016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CB1-5C0C-436F-B368-4F8D11ADD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2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781-0635-4DB5-AD01-F0218400F37C}" type="datetimeFigureOut">
              <a:rPr lang="fr-FR" smtClean="0"/>
              <a:t>03/04/2016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CB1-5C0C-436F-B368-4F8D11ADD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7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781-0635-4DB5-AD01-F0218400F37C}" type="datetimeFigureOut">
              <a:rPr lang="fr-FR" smtClean="0"/>
              <a:t>03/04/2016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CB1-5C0C-436F-B368-4F8D11ADD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28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5A781-0635-4DB5-AD01-F0218400F37C}" type="datetimeFigureOut">
              <a:rPr lang="fr-FR" smtClean="0"/>
              <a:t>03/04/2016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8CB1-5C0C-436F-B368-4F8D11ADD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4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5A781-0635-4DB5-AD01-F0218400F37C}" type="datetimeFigureOut">
              <a:rPr lang="fr-FR" smtClean="0"/>
              <a:t>03/04/2016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8CB1-5C0C-436F-B368-4F8D11ADD3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1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8758" y="228600"/>
            <a:ext cx="9144000" cy="2387600"/>
          </a:xfrm>
        </p:spPr>
        <p:txBody>
          <a:bodyPr>
            <a:normAutofit/>
          </a:bodyPr>
          <a:lstStyle/>
          <a:p>
            <a:r>
              <a:rPr lang="fr-FR" sz="9600" dirty="0" smtClean="0">
                <a:solidFill>
                  <a:schemeClr val="accent4"/>
                </a:solidFill>
                <a:latin typeface="Freestyle Script" panose="030804020302050B0404" pitchFamily="66" charset="0"/>
              </a:rPr>
              <a:t>ARE</a:t>
            </a:r>
            <a:endParaRPr lang="fr-FR" sz="9600" dirty="0">
              <a:solidFill>
                <a:schemeClr val="accent4"/>
              </a:solidFill>
              <a:latin typeface="Freestyle Script" panose="030804020302050B0404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13428" y="6493626"/>
            <a:ext cx="10825018" cy="1692564"/>
          </a:xfrm>
        </p:spPr>
        <p:txBody>
          <a:bodyPr/>
          <a:lstStyle/>
          <a:p>
            <a:r>
              <a:rPr lang="fr-FR" dirty="0">
                <a:solidFill>
                  <a:schemeClr val="accent4"/>
                </a:solidFill>
              </a:rPr>
              <a:t>Moro MANE, Fabien TANG, Marie-Céline </a:t>
            </a:r>
            <a:r>
              <a:rPr lang="fr-FR" dirty="0" smtClean="0">
                <a:solidFill>
                  <a:schemeClr val="accent4"/>
                </a:solidFill>
              </a:rPr>
              <a:t>BESHARA, Nicolas </a:t>
            </a:r>
            <a:r>
              <a:rPr lang="fr-FR" dirty="0">
                <a:solidFill>
                  <a:schemeClr val="accent4"/>
                </a:solidFill>
              </a:rPr>
              <a:t>MILON</a:t>
            </a:r>
          </a:p>
        </p:txBody>
      </p:sp>
    </p:spTree>
    <p:extLst>
      <p:ext uri="{BB962C8B-B14F-4D97-AF65-F5344CB8AC3E}">
        <p14:creationId xmlns:p14="http://schemas.microsoft.com/office/powerpoint/2010/main" val="277761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Résultats de notre modèle de base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dealers 1%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population 20%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policiers 1%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Nombre d’itération (100)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Les résultats sont plus ou moins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compris entre 0,2 et 0,4.</a:t>
            </a:r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4" y="1825626"/>
            <a:ext cx="5649686" cy="42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Résultats de notre modèle de base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dealers 10%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population 20%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policiers 1%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Nombre d’itération (100)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Les résultats sont plus ou moins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compris entre 0,55 et 0,8.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1825625"/>
            <a:ext cx="5651500" cy="42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Résultats de notre modèle de base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dealers (0,01)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population (0,2)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policiers (0, 1)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Nombre d’itération (100)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Les résultats sont plus ou moins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compris entre 0,10 et 0,20.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1825626"/>
            <a:ext cx="5651500" cy="42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Conclusion du modèle de base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Influence de la densité des policiers et des dealers sur le nombre de junkies.</a:t>
            </a:r>
          </a:p>
        </p:txBody>
      </p:sp>
    </p:spTree>
    <p:extLst>
      <p:ext uri="{BB962C8B-B14F-4D97-AF65-F5344CB8AC3E}">
        <p14:creationId xmlns:p14="http://schemas.microsoft.com/office/powerpoint/2010/main" val="162996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Amélioration du modèle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La personne saine a 1 chance sur 2 de devenir un junkie.</a:t>
            </a:r>
            <a:endParaRPr lang="fr-F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Nouvelle fonction Analyse_2</a:t>
            </a:r>
          </a:p>
        </p:txBody>
      </p:sp>
    </p:spTree>
    <p:extLst>
      <p:ext uri="{BB962C8B-B14F-4D97-AF65-F5344CB8AC3E}">
        <p14:creationId xmlns:p14="http://schemas.microsoft.com/office/powerpoint/2010/main" val="23109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Résultats de notre modèle amélioré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dealers 1%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population 50%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policiers 1%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Nombre d’itération (100)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71" y="1690688"/>
            <a:ext cx="5388429" cy="39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Conclusion du modèle amélioré 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Nombre </a:t>
            </a:r>
            <a:r>
              <a:rPr lang="fr-FR" dirty="0">
                <a:solidFill>
                  <a:schemeClr val="bg1"/>
                </a:solidFill>
              </a:rPr>
              <a:t>de junkies </a:t>
            </a:r>
            <a:endParaRPr lang="fr-FR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Etalement</a:t>
            </a:r>
          </a:p>
        </p:txBody>
      </p:sp>
    </p:spTree>
    <p:extLst>
      <p:ext uri="{BB962C8B-B14F-4D97-AF65-F5344CB8AC3E}">
        <p14:creationId xmlns:p14="http://schemas.microsoft.com/office/powerpoint/2010/main" val="14582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Conclusion</a:t>
            </a:r>
            <a:endParaRPr lang="fr-FR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20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48747"/>
            <a:ext cx="10515600" cy="1325563"/>
          </a:xfrm>
        </p:spPr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Modèle de base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 smtClean="0">
                <a:solidFill>
                  <a:schemeClr val="bg1"/>
                </a:solidFill>
              </a:rPr>
              <a:t>3 </a:t>
            </a:r>
            <a:r>
              <a:rPr lang="fr-FR" u="sng" dirty="0">
                <a:solidFill>
                  <a:schemeClr val="bg1"/>
                </a:solidFill>
              </a:rPr>
              <a:t>f</a:t>
            </a:r>
            <a:r>
              <a:rPr lang="fr-FR" u="sng" dirty="0" smtClean="0">
                <a:solidFill>
                  <a:schemeClr val="bg1"/>
                </a:solidFill>
              </a:rPr>
              <a:t>onctions:</a:t>
            </a:r>
            <a:endParaRPr lang="fr-F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Albuquerque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Ville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J</a:t>
            </a:r>
            <a:r>
              <a:rPr lang="fr-FR" dirty="0" smtClean="0">
                <a:solidFill>
                  <a:schemeClr val="bg1"/>
                </a:solidFill>
              </a:rPr>
              <a:t>unkies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9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Fonction Albuquerque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Routes et buildings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Dimensions</a:t>
            </a:r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-35" r="24015" b="328"/>
          <a:stretch/>
        </p:blipFill>
        <p:spPr>
          <a:xfrm>
            <a:off x="7132320" y="1825625"/>
            <a:ext cx="4221480" cy="42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Fonction Ville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dealers</a:t>
            </a:r>
            <a:endParaRPr lang="fr-FR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population </a:t>
            </a:r>
            <a:endParaRPr lang="fr-FR" dirty="0" smtClean="0">
              <a:solidFill>
                <a:schemeClr val="accent4"/>
              </a:solidFill>
            </a:endParaRP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Densité de policiers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-34" r="23939" b="184"/>
          <a:stretch/>
        </p:blipFill>
        <p:spPr>
          <a:xfrm>
            <a:off x="7129536" y="1825626"/>
            <a:ext cx="4224264" cy="421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u="sng" dirty="0" smtClean="0">
                <a:solidFill>
                  <a:schemeClr val="bg1"/>
                </a:solidFill>
              </a:rPr>
              <a:t>Fonction Junkies 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Rôle du dealer 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Rôle du policier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Déplacement de la population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Déplacement du policier</a:t>
            </a:r>
            <a:endParaRPr lang="fr-FR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227" r="24045" b="358"/>
          <a:stretch/>
        </p:blipFill>
        <p:spPr>
          <a:xfrm>
            <a:off x="7123610" y="1825625"/>
            <a:ext cx="4230189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Analyse du modèle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 smtClean="0">
                <a:solidFill>
                  <a:schemeClr val="bg1"/>
                </a:solidFill>
              </a:rPr>
              <a:t>3 fonctions: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- </a:t>
            </a:r>
            <a:r>
              <a:rPr lang="fr-FR" dirty="0" err="1" smtClean="0">
                <a:solidFill>
                  <a:schemeClr val="bg1"/>
                </a:solidFill>
              </a:rPr>
              <a:t>Stadefinal</a:t>
            </a:r>
            <a:endParaRPr lang="fr-F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- </a:t>
            </a:r>
            <a:r>
              <a:rPr lang="fr-FR" dirty="0">
                <a:solidFill>
                  <a:schemeClr val="bg1"/>
                </a:solidFill>
              </a:rPr>
              <a:t>P</a:t>
            </a:r>
            <a:r>
              <a:rPr lang="fr-FR" dirty="0" smtClean="0">
                <a:solidFill>
                  <a:schemeClr val="bg1"/>
                </a:solidFill>
              </a:rPr>
              <a:t>ourcentage_de_junkie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Analyse</a:t>
            </a:r>
          </a:p>
        </p:txBody>
      </p:sp>
    </p:spTree>
    <p:extLst>
      <p:ext uri="{BB962C8B-B14F-4D97-AF65-F5344CB8AC3E}">
        <p14:creationId xmlns:p14="http://schemas.microsoft.com/office/powerpoint/2010/main" val="39700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Fonction </a:t>
            </a:r>
            <a:r>
              <a:rPr lang="fr-FR" u="sng" dirty="0" err="1" smtClean="0">
                <a:solidFill>
                  <a:schemeClr val="bg1"/>
                </a:solidFill>
              </a:rPr>
              <a:t>Stadefinal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smtClean="0">
                <a:solidFill>
                  <a:schemeClr val="bg1"/>
                </a:solidFill>
              </a:rPr>
              <a:t>Etat final de la ville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0" t="227" r="24045" b="358"/>
          <a:stretch/>
        </p:blipFill>
        <p:spPr>
          <a:xfrm>
            <a:off x="7123610" y="1825625"/>
            <a:ext cx="4230189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3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Fonction Pourcentage_de_junkie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- Calcul du pourcentage de junkie par rapport à la population total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  <a:sym typeface="Wingdings" panose="05000000000000000000" pitchFamily="2" charset="2"/>
              </a:rPr>
              <a:t>(hors dealer et policier)</a:t>
            </a:r>
          </a:p>
        </p:txBody>
      </p:sp>
    </p:spTree>
    <p:extLst>
      <p:ext uri="{BB962C8B-B14F-4D97-AF65-F5344CB8AC3E}">
        <p14:creationId xmlns:p14="http://schemas.microsoft.com/office/powerpoint/2010/main" val="24991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>
                <a:solidFill>
                  <a:schemeClr val="bg1"/>
                </a:solidFill>
              </a:rPr>
              <a:t>Fonction Analyse</a:t>
            </a:r>
            <a:endParaRPr lang="fr-FR" u="sng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solidFill>
                  <a:schemeClr val="bg1"/>
                </a:solidFill>
              </a:rPr>
              <a:t>- Calcul de la moyenne, de l’écart-type et de la variance</a:t>
            </a:r>
          </a:p>
        </p:txBody>
      </p:sp>
    </p:spTree>
    <p:extLst>
      <p:ext uri="{BB962C8B-B14F-4D97-AF65-F5344CB8AC3E}">
        <p14:creationId xmlns:p14="http://schemas.microsoft.com/office/powerpoint/2010/main" val="18198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304</Words>
  <Application>Microsoft Office PowerPoint</Application>
  <PresentationFormat>Grand écran</PresentationFormat>
  <Paragraphs>67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Freestyle Script</vt:lpstr>
      <vt:lpstr>Wingdings</vt:lpstr>
      <vt:lpstr>Thème Office</vt:lpstr>
      <vt:lpstr>ARE</vt:lpstr>
      <vt:lpstr>Modèle de base</vt:lpstr>
      <vt:lpstr>Fonction Albuquerque</vt:lpstr>
      <vt:lpstr>Fonction Ville</vt:lpstr>
      <vt:lpstr>Fonction Junkies </vt:lpstr>
      <vt:lpstr>Analyse du modèle</vt:lpstr>
      <vt:lpstr>Fonction Stadefinal</vt:lpstr>
      <vt:lpstr>Fonction Pourcentage_de_junkie</vt:lpstr>
      <vt:lpstr>Fonction Analyse</vt:lpstr>
      <vt:lpstr>Résultats de notre modèle de base</vt:lpstr>
      <vt:lpstr>Résultats de notre modèle de base (2)</vt:lpstr>
      <vt:lpstr>Résultats de notre modèle de base (3)</vt:lpstr>
      <vt:lpstr>Conclusion du modèle de base</vt:lpstr>
      <vt:lpstr>Amélioration du modèle</vt:lpstr>
      <vt:lpstr>Résultats de notre modèle amélioré</vt:lpstr>
      <vt:lpstr>Conclusion du modèle amélioré 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Heisenberg</dc:title>
  <dc:creator>Fab</dc:creator>
  <cp:lastModifiedBy>Fab</cp:lastModifiedBy>
  <cp:revision>30</cp:revision>
  <dcterms:created xsi:type="dcterms:W3CDTF">2016-03-18T10:46:02Z</dcterms:created>
  <dcterms:modified xsi:type="dcterms:W3CDTF">2016-04-03T16:17:54Z</dcterms:modified>
</cp:coreProperties>
</file>