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B166-FE72-432B-A516-2192F5268D44}" type="datetimeFigureOut">
              <a:rPr lang="fr-FR" smtClean="0"/>
              <a:t>01/05/2017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1DF0-4508-4F37-A465-10E9AED077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25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B166-FE72-432B-A516-2192F5268D44}" type="datetimeFigureOut">
              <a:rPr lang="fr-FR" smtClean="0"/>
              <a:t>01/05/2017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1DF0-4508-4F37-A465-10E9AED077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27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B166-FE72-432B-A516-2192F5268D44}" type="datetimeFigureOut">
              <a:rPr lang="fr-FR" smtClean="0"/>
              <a:t>01/05/2017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1DF0-4508-4F37-A465-10E9AED077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83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B166-FE72-432B-A516-2192F5268D44}" type="datetimeFigureOut">
              <a:rPr lang="fr-FR" smtClean="0"/>
              <a:t>01/05/2017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1DF0-4508-4F37-A465-10E9AED077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23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B166-FE72-432B-A516-2192F5268D44}" type="datetimeFigureOut">
              <a:rPr lang="fr-FR" smtClean="0"/>
              <a:t>01/05/2017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1DF0-4508-4F37-A465-10E9AED077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2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B166-FE72-432B-A516-2192F5268D44}" type="datetimeFigureOut">
              <a:rPr lang="fr-FR" smtClean="0"/>
              <a:t>01/05/2017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1DF0-4508-4F37-A465-10E9AED077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43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B166-FE72-432B-A516-2192F5268D44}" type="datetimeFigureOut">
              <a:rPr lang="fr-FR" smtClean="0"/>
              <a:t>01/05/2017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1DF0-4508-4F37-A465-10E9AED077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29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B166-FE72-432B-A516-2192F5268D44}" type="datetimeFigureOut">
              <a:rPr lang="fr-FR" smtClean="0"/>
              <a:t>01/05/2017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1DF0-4508-4F37-A465-10E9AED077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1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B166-FE72-432B-A516-2192F5268D44}" type="datetimeFigureOut">
              <a:rPr lang="fr-FR" smtClean="0"/>
              <a:t>01/05/2017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1DF0-4508-4F37-A465-10E9AED077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32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B166-FE72-432B-A516-2192F5268D44}" type="datetimeFigureOut">
              <a:rPr lang="fr-FR" smtClean="0"/>
              <a:t>01/05/2017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1DF0-4508-4F37-A465-10E9AED077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33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B166-FE72-432B-A516-2192F5268D44}" type="datetimeFigureOut">
              <a:rPr lang="fr-FR" smtClean="0"/>
              <a:t>01/05/2017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1DF0-4508-4F37-A465-10E9AED077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4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1B166-FE72-432B-A516-2192F5268D44}" type="datetimeFigureOut">
              <a:rPr lang="fr-FR" smtClean="0"/>
              <a:t>01/05/2017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1DF0-4508-4F37-A465-10E9AED077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96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2I013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Tang Fabien, Delgado Thomas</a:t>
            </a:r>
          </a:p>
          <a:p>
            <a:r>
              <a:rPr lang="fr-FR" u="sng" dirty="0" smtClean="0"/>
              <a:t>Enseignant:</a:t>
            </a:r>
            <a:r>
              <a:rPr lang="fr-FR" dirty="0" smtClean="0"/>
              <a:t> </a:t>
            </a:r>
            <a:r>
              <a:rPr lang="fr-FR" dirty="0" err="1" smtClean="0"/>
              <a:t>Baskiotis</a:t>
            </a:r>
            <a:r>
              <a:rPr lang="fr-FR" dirty="0" smtClean="0"/>
              <a:t> Nicolas 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700" y="5857875"/>
            <a:ext cx="27813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0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4461" y="2578238"/>
            <a:ext cx="10515600" cy="1325563"/>
          </a:xfrm>
        </p:spPr>
        <p:txBody>
          <a:bodyPr/>
          <a:lstStyle/>
          <a:p>
            <a:pPr algn="ctr"/>
            <a:r>
              <a:rPr lang="fr-FR" u="sng" dirty="0" smtClean="0"/>
              <a:t>Merci de votre </a:t>
            </a:r>
            <a:r>
              <a:rPr lang="fr-FR" u="sng" dirty="0" smtClean="0"/>
              <a:t>attention !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4878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dirty="0" smtClean="0"/>
              <a:t>Stratégies</a:t>
            </a:r>
            <a:endParaRPr lang="fr-FR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fr-FR" dirty="0" smtClean="0"/>
              <a:t>Classe comportement</a:t>
            </a:r>
          </a:p>
          <a:p>
            <a:pPr marL="0" lvl="0" indent="0">
              <a:buNone/>
            </a:pPr>
            <a:endParaRPr lang="fr-FR" dirty="0" smtClean="0"/>
          </a:p>
          <a:p>
            <a:pPr lvl="0"/>
            <a:r>
              <a:rPr lang="fr-FR" dirty="0" smtClean="0"/>
              <a:t>stratégie offensive</a:t>
            </a:r>
            <a:endParaRPr lang="fr-FR" dirty="0"/>
          </a:p>
          <a:p>
            <a:pPr lvl="0"/>
            <a:r>
              <a:rPr lang="fr-FR" dirty="0" smtClean="0"/>
              <a:t>stratégie défensive</a:t>
            </a:r>
            <a:endParaRPr lang="fr-FR" dirty="0"/>
          </a:p>
          <a:p>
            <a:pPr lvl="0"/>
            <a:r>
              <a:rPr lang="fr-FR" dirty="0" smtClean="0"/>
              <a:t>sélecteur </a:t>
            </a:r>
            <a:r>
              <a:rPr lang="fr-FR" dirty="0"/>
              <a:t>(de stratégie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782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1v1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50" y="1520824"/>
            <a:ext cx="8356900" cy="5012497"/>
          </a:xfrm>
        </p:spPr>
      </p:pic>
    </p:spTree>
    <p:extLst>
      <p:ext uri="{BB962C8B-B14F-4D97-AF65-F5344CB8AC3E}">
        <p14:creationId xmlns:p14="http://schemas.microsoft.com/office/powerpoint/2010/main" val="256424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2v2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924" y="1428060"/>
            <a:ext cx="8284152" cy="4985992"/>
          </a:xfrm>
        </p:spPr>
      </p:pic>
    </p:spTree>
    <p:extLst>
      <p:ext uri="{BB962C8B-B14F-4D97-AF65-F5344CB8AC3E}">
        <p14:creationId xmlns:p14="http://schemas.microsoft.com/office/powerpoint/2010/main" val="155960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4v4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930" y="1454563"/>
            <a:ext cx="8202139" cy="4936631"/>
          </a:xfrm>
        </p:spPr>
      </p:pic>
    </p:spTree>
    <p:extLst>
      <p:ext uri="{BB962C8B-B14F-4D97-AF65-F5344CB8AC3E}">
        <p14:creationId xmlns:p14="http://schemas.microsoft.com/office/powerpoint/2010/main" val="290221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Améliorations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 smtClean="0"/>
              <a:t>Peut_shooter</a:t>
            </a:r>
            <a:r>
              <a:rPr lang="fr-FR" dirty="0" smtClean="0"/>
              <a:t>()</a:t>
            </a:r>
          </a:p>
          <a:p>
            <a:pPr marL="0" indent="0">
              <a:buNone/>
            </a:pPr>
            <a:r>
              <a:rPr lang="fr-FR" dirty="0" err="1" smtClean="0"/>
              <a:t>Aller_courir_marcher</a:t>
            </a:r>
            <a:r>
              <a:rPr lang="fr-FR" dirty="0" smtClean="0"/>
              <a:t>()</a:t>
            </a:r>
            <a:endParaRPr lang="fr-FR" dirty="0"/>
          </a:p>
          <a:p>
            <a:pPr marL="0" indent="0">
              <a:buNone/>
            </a:pPr>
            <a:r>
              <a:rPr lang="fr-FR" u="sng" dirty="0" smtClean="0"/>
              <a:t>1v1</a:t>
            </a:r>
          </a:p>
          <a:p>
            <a:pPr marL="0" indent="0">
              <a:buNone/>
            </a:pPr>
            <a:endParaRPr lang="fr-FR" u="sng" dirty="0" smtClean="0"/>
          </a:p>
          <a:p>
            <a:pPr marL="0" indent="0">
              <a:buNone/>
            </a:pPr>
            <a:endParaRPr lang="fr-FR" u="sng" dirty="0" smtClean="0"/>
          </a:p>
          <a:p>
            <a:pPr marL="0" indent="0">
              <a:buNone/>
            </a:pPr>
            <a:r>
              <a:rPr lang="fr-FR" u="sng" dirty="0" smtClean="0"/>
              <a:t>2v2</a:t>
            </a:r>
          </a:p>
          <a:p>
            <a:pPr marL="0" indent="0">
              <a:buNone/>
            </a:pPr>
            <a:r>
              <a:rPr lang="fr-FR" dirty="0" smtClean="0"/>
              <a:t>Gardien orienté</a:t>
            </a:r>
            <a:endParaRPr lang="fr-FR" dirty="0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04099"/>
            <a:ext cx="3179073" cy="97101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161" y="3304099"/>
            <a:ext cx="4135799" cy="97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2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Optimisation de paramètres (Observer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709" y="1414752"/>
            <a:ext cx="7986582" cy="5309841"/>
          </a:xfrm>
        </p:spPr>
      </p:pic>
    </p:spTree>
    <p:extLst>
      <p:ext uri="{BB962C8B-B14F-4D97-AF65-F5344CB8AC3E}">
        <p14:creationId xmlns:p14="http://schemas.microsoft.com/office/powerpoint/2010/main" val="264133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Apprentissage supervisé (Arbre de décision)</a:t>
            </a:r>
            <a:r>
              <a:rPr lang="fr-FR" b="1" dirty="0"/>
              <a:t/>
            </a:r>
            <a:br>
              <a:rPr lang="fr-FR" b="1" dirty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669" y="934960"/>
            <a:ext cx="6360661" cy="5411472"/>
          </a:xfrm>
        </p:spPr>
      </p:pic>
    </p:spTree>
    <p:extLst>
      <p:ext uri="{BB962C8B-B14F-4D97-AF65-F5344CB8AC3E}">
        <p14:creationId xmlns:p14="http://schemas.microsoft.com/office/powerpoint/2010/main" val="144031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IA</a:t>
            </a:r>
          </a:p>
          <a:p>
            <a:r>
              <a:rPr lang="fr-FR" dirty="0" smtClean="0"/>
              <a:t>Améliorer, optimiser 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Encore améliorable</a:t>
            </a:r>
          </a:p>
          <a:p>
            <a:pPr marL="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(critère de sélection de stratégies, classe comportement)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390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70</Words>
  <Application>Microsoft Office PowerPoint</Application>
  <PresentationFormat>Grand écran</PresentationFormat>
  <Paragraphs>28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Thème Office</vt:lpstr>
      <vt:lpstr>Projet 2I013</vt:lpstr>
      <vt:lpstr>Stratégies</vt:lpstr>
      <vt:lpstr>1v1</vt:lpstr>
      <vt:lpstr>2v2</vt:lpstr>
      <vt:lpstr>4v4</vt:lpstr>
      <vt:lpstr>Améliorations</vt:lpstr>
      <vt:lpstr>Optimisation de paramètres (Observer)</vt:lpstr>
      <vt:lpstr>Apprentissage supervisé (Arbre de décision) </vt:lpstr>
      <vt:lpstr>Conclusion</vt:lpstr>
      <vt:lpstr>Merci de votre attention 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2I013</dc:title>
  <dc:creator>fabien tang</dc:creator>
  <cp:lastModifiedBy>fabien tang</cp:lastModifiedBy>
  <cp:revision>6</cp:revision>
  <dcterms:created xsi:type="dcterms:W3CDTF">2017-04-03T20:37:21Z</dcterms:created>
  <dcterms:modified xsi:type="dcterms:W3CDTF">2017-05-01T13:00:18Z</dcterms:modified>
</cp:coreProperties>
</file>